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Golos Text"/>
      <p:regular r:id="rId32"/>
      <p:bold r:id="rId33"/>
    </p:embeddedFont>
    <p:embeddedFont>
      <p:font typeface="Golos Text Medium"/>
      <p:regular r:id="rId34"/>
      <p:bold r:id="rId35"/>
    </p:embeddedFont>
    <p:embeddedFont>
      <p:font typeface="Bebas Neue"/>
      <p:regular r:id="rId36"/>
    </p:embeddedFont>
    <p:embeddedFont>
      <p:font typeface="Gantari"/>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antari-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GolosText-bold.fntdata"/><Relationship Id="rId10" Type="http://schemas.openxmlformats.org/officeDocument/2006/relationships/slide" Target="slides/slide6.xml"/><Relationship Id="rId32" Type="http://schemas.openxmlformats.org/officeDocument/2006/relationships/font" Target="fonts/GolosText-regular.fntdata"/><Relationship Id="rId13" Type="http://schemas.openxmlformats.org/officeDocument/2006/relationships/slide" Target="slides/slide9.xml"/><Relationship Id="rId35" Type="http://schemas.openxmlformats.org/officeDocument/2006/relationships/font" Target="fonts/GolosTextMedium-bold.fntdata"/><Relationship Id="rId12" Type="http://schemas.openxmlformats.org/officeDocument/2006/relationships/slide" Target="slides/slide8.xml"/><Relationship Id="rId34" Type="http://schemas.openxmlformats.org/officeDocument/2006/relationships/font" Target="fonts/GolosTextMedium-regular.fntdata"/><Relationship Id="rId15" Type="http://schemas.openxmlformats.org/officeDocument/2006/relationships/slide" Target="slides/slide11.xml"/><Relationship Id="rId37" Type="http://schemas.openxmlformats.org/officeDocument/2006/relationships/font" Target="fonts/Gantari-regular.fntdata"/><Relationship Id="rId14" Type="http://schemas.openxmlformats.org/officeDocument/2006/relationships/slide" Target="slides/slide10.xml"/><Relationship Id="rId36" Type="http://schemas.openxmlformats.org/officeDocument/2006/relationships/font" Target="fonts/BebasNeue-regular.fntdata"/><Relationship Id="rId17" Type="http://schemas.openxmlformats.org/officeDocument/2006/relationships/slide" Target="slides/slide13.xml"/><Relationship Id="rId39" Type="http://schemas.openxmlformats.org/officeDocument/2006/relationships/font" Target="fonts/Gantari-italic.fntdata"/><Relationship Id="rId16" Type="http://schemas.openxmlformats.org/officeDocument/2006/relationships/slide" Target="slides/slide12.xml"/><Relationship Id="rId38" Type="http://schemas.openxmlformats.org/officeDocument/2006/relationships/font" Target="fonts/Gantari-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eac0955f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eac0955f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2b21ebf29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2b21ebf29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2b21ebf29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2b21ebf29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2b21ebf29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2b21ebf29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156ad3316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156ad3316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156ad331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156ad331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2b21ebf29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2b21ebf29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156ad3316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156ad3316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2b21ebf29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2b21ebf29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2b21ebf29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2b21ebf29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a8e28482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a8e28482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156ad3316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156ad3316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156ad3316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156ad3316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2b21ebf29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2b21ebf29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156ad3316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156ad3316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156ad3316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156ad3316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eaa270342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eaa270342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2156ad3316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2156ad3316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eaa9193c9d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eaa9193c9d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ea788fb3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ea788fb3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ea788fb3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ea788fb3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ea788fb38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ea788fb38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eac0955f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eac0955f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2b21ebf2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2b21ebf2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2b21ebf2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2b21ebf2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github.com/openai/human-eval" TargetMode="External"/><Relationship Id="rId4" Type="http://schemas.openxmlformats.org/officeDocument/2006/relationships/hyperlink" Target="https://github.com/openai/human-eval" TargetMode="External"/><Relationship Id="rId5" Type="http://schemas.openxmlformats.org/officeDocument/2006/relationships/image" Target="../media/image8.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Product</a:t>
            </a:r>
            <a:endParaRPr/>
          </a:p>
          <a:p>
            <a:pPr indent="0" lvl="0" marL="0" rtl="0" algn="l">
              <a:spcBef>
                <a:spcPts val="0"/>
              </a:spcBef>
              <a:spcAft>
                <a:spcPts val="0"/>
              </a:spcAft>
              <a:buNone/>
            </a:pPr>
            <a:r>
              <a:rPr lang="en"/>
              <a:t>Process </a:t>
            </a:r>
            <a:endParaRPr/>
          </a:p>
        </p:txBody>
      </p:sp>
      <p:cxnSp>
        <p:nvCxnSpPr>
          <p:cNvPr id="77" name="Google Shape;77;p18"/>
          <p:cNvCxnSpPr/>
          <p:nvPr/>
        </p:nvCxnSpPr>
        <p:spPr>
          <a:xfrm>
            <a:off x="4466175" y="206955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78" name="Google Shape;78;p18"/>
          <p:cNvGrpSpPr/>
          <p:nvPr/>
        </p:nvGrpSpPr>
        <p:grpSpPr>
          <a:xfrm>
            <a:off x="6170948" y="2288848"/>
            <a:ext cx="3524464" cy="4496740"/>
            <a:chOff x="6483100" y="2237750"/>
            <a:chExt cx="898250" cy="1146075"/>
          </a:xfrm>
        </p:grpSpPr>
        <p:sp>
          <p:nvSpPr>
            <p:cNvPr id="79" name="Google Shape;7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nvSpPr>
        <p:spPr>
          <a:xfrm>
            <a:off x="840175" y="2856025"/>
            <a:ext cx="34185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olos Text"/>
                <a:ea typeface="Golos Text"/>
                <a:cs typeface="Golos Text"/>
                <a:sym typeface="Golos Text"/>
              </a:rPr>
              <a:t>ResearchGenAI &amp; CodeCrusaders</a:t>
            </a:r>
            <a:endParaRPr>
              <a:solidFill>
                <a:schemeClr val="dk1"/>
              </a:solidFill>
              <a:latin typeface="Golos Text"/>
              <a:ea typeface="Golos Text"/>
              <a:cs typeface="Golos Text"/>
              <a:sym typeface="Golos Tex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27"/>
          <p:cNvPicPr preferRelativeResize="0"/>
          <p:nvPr/>
        </p:nvPicPr>
        <p:blipFill>
          <a:blip r:embed="rId3">
            <a:alphaModFix/>
          </a:blip>
          <a:stretch>
            <a:fillRect/>
          </a:stretch>
        </p:blipFill>
        <p:spPr>
          <a:xfrm>
            <a:off x="192900" y="861325"/>
            <a:ext cx="8839202" cy="2786927"/>
          </a:xfrm>
          <a:prstGeom prst="rect">
            <a:avLst/>
          </a:prstGeom>
          <a:noFill/>
          <a:ln>
            <a:noFill/>
          </a:ln>
        </p:spPr>
      </p:pic>
      <p:sp>
        <p:nvSpPr>
          <p:cNvPr id="986" name="Google Shape;986;p27"/>
          <p:cNvSpPr txBox="1"/>
          <p:nvPr/>
        </p:nvSpPr>
        <p:spPr>
          <a:xfrm>
            <a:off x="477975" y="136075"/>
            <a:ext cx="5090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dk1"/>
                </a:solidFill>
                <a:latin typeface="Golos Text"/>
                <a:ea typeface="Golos Text"/>
                <a:cs typeface="Golos Text"/>
                <a:sym typeface="Golos Text"/>
              </a:rPr>
              <a:t>HumanEval Dataset </a:t>
            </a:r>
            <a:r>
              <a:rPr lang="en" sz="1200">
                <a:solidFill>
                  <a:schemeClr val="dk1"/>
                </a:solidFill>
                <a:latin typeface="Golos Text"/>
                <a:ea typeface="Golos Text"/>
                <a:cs typeface="Golos Text"/>
                <a:sym typeface="Golos Text"/>
              </a:rPr>
              <a:t>by OpenAI</a:t>
            </a:r>
            <a:endParaRPr sz="1200">
              <a:solidFill>
                <a:schemeClr val="dk1"/>
              </a:solidFill>
              <a:latin typeface="Golos Text"/>
              <a:ea typeface="Golos Text"/>
              <a:cs typeface="Golos Text"/>
              <a:sym typeface="Golos Text"/>
            </a:endParaRPr>
          </a:p>
        </p:txBody>
      </p:sp>
      <p:pic>
        <p:nvPicPr>
          <p:cNvPr id="987" name="Google Shape;987;p27"/>
          <p:cNvPicPr preferRelativeResize="0"/>
          <p:nvPr/>
        </p:nvPicPr>
        <p:blipFill>
          <a:blip r:embed="rId4">
            <a:alphaModFix/>
          </a:blip>
          <a:stretch>
            <a:fillRect/>
          </a:stretch>
        </p:blipFill>
        <p:spPr>
          <a:xfrm>
            <a:off x="192900" y="3817914"/>
            <a:ext cx="5090524" cy="10678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28"/>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Usage of JavaGPT to run API</a:t>
            </a:r>
            <a:endParaRPr/>
          </a:p>
        </p:txBody>
      </p:sp>
      <p:sp>
        <p:nvSpPr>
          <p:cNvPr id="993" name="Google Shape;993;p28"/>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994" name="Google Shape;994;p28"/>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995" name="Google Shape;995;p28"/>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29"/>
          <p:cNvSpPr txBox="1"/>
          <p:nvPr>
            <p:ph type="title"/>
          </p:nvPr>
        </p:nvSpPr>
        <p:spPr>
          <a:xfrm>
            <a:off x="81050" y="578950"/>
            <a:ext cx="4409700" cy="13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t>
            </a:r>
            <a:r>
              <a:rPr lang="en"/>
              <a:t>Python</a:t>
            </a:r>
            <a:r>
              <a:rPr lang="en"/>
              <a:t> to Java</a:t>
            </a:r>
            <a:endParaRPr/>
          </a:p>
        </p:txBody>
      </p:sp>
      <p:sp>
        <p:nvSpPr>
          <p:cNvPr id="1001" name="Google Shape;1001;p29"/>
          <p:cNvSpPr txBox="1"/>
          <p:nvPr>
            <p:ph idx="1" type="body"/>
          </p:nvPr>
        </p:nvSpPr>
        <p:spPr>
          <a:xfrm>
            <a:off x="-47975" y="1242400"/>
            <a:ext cx="4455300" cy="3366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100">
              <a:solidFill>
                <a:srgbClr val="000000"/>
              </a:solidFill>
              <a:latin typeface="Arial"/>
              <a:ea typeface="Arial"/>
              <a:cs typeface="Arial"/>
              <a:sym typeface="Arial"/>
            </a:endParaRPr>
          </a:p>
          <a:p>
            <a:pPr indent="0" lvl="0" marL="457200" rtl="0" algn="l">
              <a:spcBef>
                <a:spcPts val="1000"/>
              </a:spcBef>
              <a:spcAft>
                <a:spcPts val="0"/>
              </a:spcAft>
              <a:buNone/>
            </a:pPr>
            <a:r>
              <a:rPr lang="en" sz="1100">
                <a:solidFill>
                  <a:srgbClr val="1F2328"/>
                </a:solidFill>
                <a:latin typeface="Arial"/>
                <a:ea typeface="Arial"/>
                <a:cs typeface="Arial"/>
                <a:sym typeface="Arial"/>
              </a:rPr>
              <a:t>A Java GUI that interfaces ChatGPT API:</a:t>
            </a:r>
            <a:endParaRPr sz="1100">
              <a:solidFill>
                <a:srgbClr val="1F2328"/>
              </a:solidFill>
              <a:latin typeface="Arial"/>
              <a:ea typeface="Arial"/>
              <a:cs typeface="Arial"/>
              <a:sym typeface="Arial"/>
            </a:endParaRPr>
          </a:p>
          <a:p>
            <a:pPr indent="-298450" lvl="1" marL="914400" rtl="0" algn="l">
              <a:spcBef>
                <a:spcPts val="1000"/>
              </a:spcBef>
              <a:spcAft>
                <a:spcPts val="0"/>
              </a:spcAft>
              <a:buClr>
                <a:srgbClr val="1F2328"/>
              </a:buClr>
              <a:buSzPts val="1100"/>
              <a:buFont typeface="Arial"/>
              <a:buChar char="-"/>
            </a:pPr>
            <a:r>
              <a:rPr lang="en" sz="1100">
                <a:solidFill>
                  <a:srgbClr val="1F2328"/>
                </a:solidFill>
                <a:latin typeface="Arial"/>
                <a:ea typeface="Arial"/>
                <a:cs typeface="Arial"/>
                <a:sym typeface="Arial"/>
              </a:rPr>
              <a:t>Chat streaming </a:t>
            </a:r>
            <a:endParaRPr sz="1100">
              <a:solidFill>
                <a:srgbClr val="1F2328"/>
              </a:solidFill>
              <a:latin typeface="Arial"/>
              <a:ea typeface="Arial"/>
              <a:cs typeface="Arial"/>
              <a:sym typeface="Arial"/>
            </a:endParaRPr>
          </a:p>
          <a:p>
            <a:pPr indent="-298450" lvl="1" marL="914400" rtl="0" algn="l">
              <a:spcBef>
                <a:spcPts val="0"/>
              </a:spcBef>
              <a:spcAft>
                <a:spcPts val="0"/>
              </a:spcAft>
              <a:buClr>
                <a:srgbClr val="1F2328"/>
              </a:buClr>
              <a:buSzPts val="1100"/>
              <a:buFont typeface="Arial"/>
              <a:buChar char="-"/>
            </a:pPr>
            <a:r>
              <a:rPr lang="en" sz="1100">
                <a:solidFill>
                  <a:srgbClr val="1F2328"/>
                </a:solidFill>
                <a:latin typeface="Arial"/>
                <a:ea typeface="Arial"/>
                <a:cs typeface="Arial"/>
                <a:sym typeface="Arial"/>
              </a:rPr>
              <a:t>Saving and loading previous chats</a:t>
            </a:r>
            <a:endParaRPr sz="1100">
              <a:solidFill>
                <a:srgbClr val="1F2328"/>
              </a:solidFill>
              <a:latin typeface="Arial"/>
              <a:ea typeface="Arial"/>
              <a:cs typeface="Arial"/>
              <a:sym typeface="Arial"/>
            </a:endParaRPr>
          </a:p>
          <a:p>
            <a:pPr indent="0" lvl="0" marL="914400" rtl="0" algn="l">
              <a:spcBef>
                <a:spcPts val="1000"/>
              </a:spcBef>
              <a:spcAft>
                <a:spcPts val="0"/>
              </a:spcAft>
              <a:buNone/>
            </a:pPr>
            <a:r>
              <a:t/>
            </a:r>
            <a:endParaRPr sz="1100">
              <a:solidFill>
                <a:srgbClr val="1F2328"/>
              </a:solidFill>
              <a:latin typeface="Arial"/>
              <a:ea typeface="Arial"/>
              <a:cs typeface="Arial"/>
              <a:sym typeface="Arial"/>
            </a:endParaRPr>
          </a:p>
          <a:p>
            <a:pPr indent="-317500" lvl="0" marL="457200" rtl="0" algn="l">
              <a:spcBef>
                <a:spcPts val="1000"/>
              </a:spcBef>
              <a:spcAft>
                <a:spcPts val="0"/>
              </a:spcAft>
              <a:buSzPts val="1400"/>
              <a:buChar char="-"/>
            </a:pPr>
            <a:r>
              <a:rPr b="1" lang="en" sz="1100">
                <a:solidFill>
                  <a:srgbClr val="000000"/>
                </a:solidFill>
                <a:latin typeface="Arial"/>
                <a:ea typeface="Arial"/>
                <a:cs typeface="Arial"/>
                <a:sym typeface="Arial"/>
              </a:rPr>
              <a:t>Understanding</a:t>
            </a:r>
            <a:r>
              <a:rPr b="1" lang="en">
                <a:solidFill>
                  <a:srgbClr val="000000"/>
                </a:solidFill>
              </a:rPr>
              <a:t> </a:t>
            </a:r>
            <a:r>
              <a:rPr b="1" lang="en" sz="1100">
                <a:solidFill>
                  <a:srgbClr val="000000"/>
                </a:solidFill>
                <a:latin typeface="Arial"/>
                <a:ea typeface="Arial"/>
                <a:cs typeface="Arial"/>
                <a:sym typeface="Arial"/>
              </a:rPr>
              <a:t>Syntax differences</a:t>
            </a:r>
            <a:r>
              <a:rPr lang="en" sz="1100">
                <a:solidFill>
                  <a:srgbClr val="000000"/>
                </a:solidFill>
                <a:latin typeface="Arial"/>
                <a:ea typeface="Arial"/>
                <a:cs typeface="Arial"/>
                <a:sym typeface="Arial"/>
              </a:rPr>
              <a:t>:</a:t>
            </a:r>
            <a:r>
              <a:rPr lang="en" sz="1100">
                <a:latin typeface="Arial"/>
                <a:ea typeface="Arial"/>
                <a:cs typeface="Arial"/>
                <a:sym typeface="Arial"/>
              </a:rPr>
              <a:t> </a:t>
            </a:r>
            <a:r>
              <a:rPr lang="en" sz="1100">
                <a:solidFill>
                  <a:srgbClr val="000000"/>
                </a:solidFill>
                <a:latin typeface="Arial"/>
                <a:ea typeface="Arial"/>
                <a:cs typeface="Arial"/>
                <a:sym typeface="Arial"/>
              </a:rPr>
              <a:t>Python and Java have </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different syntax rules. </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Python is dynamically typed, while Java is statically typed, </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meaning you need to explicitly define variable types in Java.</a:t>
            </a:r>
            <a:endParaRPr sz="1100">
              <a:solidFill>
                <a:srgbClr val="000000"/>
              </a:solidFill>
              <a:latin typeface="Arial"/>
              <a:ea typeface="Arial"/>
              <a:cs typeface="Arial"/>
              <a:sym typeface="Arial"/>
            </a:endParaRPr>
          </a:p>
          <a:p>
            <a:pPr indent="-298450" lvl="0" marL="457200" rtl="0" algn="l">
              <a:spcBef>
                <a:spcPts val="0"/>
              </a:spcBef>
              <a:spcAft>
                <a:spcPts val="0"/>
              </a:spcAft>
              <a:buSzPts val="1100"/>
              <a:buFont typeface="Arial"/>
              <a:buChar char="-"/>
            </a:pPr>
            <a:r>
              <a:rPr b="1" lang="en" sz="1100">
                <a:solidFill>
                  <a:srgbClr val="000000"/>
                </a:solidFill>
                <a:latin typeface="Arial"/>
                <a:ea typeface="Arial"/>
                <a:cs typeface="Arial"/>
                <a:sym typeface="Arial"/>
              </a:rPr>
              <a:t>Parsing the dataset in Java</a:t>
            </a:r>
            <a:r>
              <a:rPr lang="en" sz="1100">
                <a:solidFill>
                  <a:srgbClr val="000000"/>
                </a:solidFill>
                <a:latin typeface="Arial"/>
                <a:ea typeface="Arial"/>
                <a:cs typeface="Arial"/>
                <a:sym typeface="Arial"/>
              </a:rPr>
              <a:t>: Using the appropriate libraries to read and parse the dataset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Downloading the Dataset</a:t>
            </a:r>
            <a:r>
              <a:rPr lang="en" sz="1100">
                <a:solidFill>
                  <a:srgbClr val="000000"/>
                </a:solidFill>
                <a:latin typeface="Arial"/>
                <a:ea typeface="Arial"/>
                <a:cs typeface="Arial"/>
                <a:sym typeface="Arial"/>
              </a:rPr>
              <a:t>: Download the HumanEval dataset from</a:t>
            </a:r>
            <a:r>
              <a:rPr lang="en"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100" u="sng">
                <a:solidFill>
                  <a:schemeClr val="hlink"/>
                </a:solidFill>
                <a:latin typeface="Arial"/>
                <a:ea typeface="Arial"/>
                <a:cs typeface="Arial"/>
                <a:sym typeface="Arial"/>
                <a:hlinkClick r:id="rId4"/>
              </a:rPr>
              <a:t>GitHub</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p:txBody>
      </p:sp>
      <p:pic>
        <p:nvPicPr>
          <p:cNvPr id="1002" name="Google Shape;1002;p29"/>
          <p:cNvPicPr preferRelativeResize="0"/>
          <p:nvPr/>
        </p:nvPicPr>
        <p:blipFill>
          <a:blip r:embed="rId5">
            <a:alphaModFix/>
          </a:blip>
          <a:stretch>
            <a:fillRect/>
          </a:stretch>
        </p:blipFill>
        <p:spPr>
          <a:xfrm>
            <a:off x="4409750" y="0"/>
            <a:ext cx="4455424" cy="5143501"/>
          </a:xfrm>
          <a:prstGeom prst="rect">
            <a:avLst/>
          </a:prstGeom>
          <a:noFill/>
          <a:ln>
            <a:noFill/>
          </a:ln>
        </p:spPr>
      </p:pic>
      <p:pic>
        <p:nvPicPr>
          <p:cNvPr id="1003" name="Google Shape;1003;p29"/>
          <p:cNvPicPr preferRelativeResize="0"/>
          <p:nvPr/>
        </p:nvPicPr>
        <p:blipFill>
          <a:blip r:embed="rId6">
            <a:alphaModFix/>
          </a:blip>
          <a:stretch>
            <a:fillRect/>
          </a:stretch>
        </p:blipFill>
        <p:spPr>
          <a:xfrm>
            <a:off x="6330475" y="4914125"/>
            <a:ext cx="352425" cy="20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pic>
        <p:nvPicPr>
          <p:cNvPr id="1008" name="Google Shape;1008;p30"/>
          <p:cNvPicPr preferRelativeResize="0"/>
          <p:nvPr/>
        </p:nvPicPr>
        <p:blipFill>
          <a:blip r:embed="rId3">
            <a:alphaModFix/>
          </a:blip>
          <a:stretch>
            <a:fillRect/>
          </a:stretch>
        </p:blipFill>
        <p:spPr>
          <a:xfrm>
            <a:off x="4822200" y="725000"/>
            <a:ext cx="3816803" cy="3596300"/>
          </a:xfrm>
          <a:prstGeom prst="rect">
            <a:avLst/>
          </a:prstGeom>
          <a:noFill/>
          <a:ln>
            <a:noFill/>
          </a:ln>
        </p:spPr>
      </p:pic>
      <p:grpSp>
        <p:nvGrpSpPr>
          <p:cNvPr id="1009" name="Google Shape;1009;p30"/>
          <p:cNvGrpSpPr/>
          <p:nvPr/>
        </p:nvGrpSpPr>
        <p:grpSpPr>
          <a:xfrm>
            <a:off x="74608" y="4761937"/>
            <a:ext cx="468386" cy="341715"/>
            <a:chOff x="732428" y="1198513"/>
            <a:chExt cx="845921" cy="690752"/>
          </a:xfrm>
        </p:grpSpPr>
        <p:grpSp>
          <p:nvGrpSpPr>
            <p:cNvPr id="1010" name="Google Shape;1010;p30"/>
            <p:cNvGrpSpPr/>
            <p:nvPr/>
          </p:nvGrpSpPr>
          <p:grpSpPr>
            <a:xfrm>
              <a:off x="823030" y="1198513"/>
              <a:ext cx="755319" cy="690752"/>
              <a:chOff x="823030" y="1198513"/>
              <a:chExt cx="755319" cy="690752"/>
            </a:xfrm>
          </p:grpSpPr>
          <p:sp>
            <p:nvSpPr>
              <p:cNvPr id="1011" name="Google Shape;1011;p3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0"/>
            <p:cNvGrpSpPr/>
            <p:nvPr/>
          </p:nvGrpSpPr>
          <p:grpSpPr>
            <a:xfrm>
              <a:off x="732428" y="1239937"/>
              <a:ext cx="739912" cy="607886"/>
              <a:chOff x="732428" y="1239937"/>
              <a:chExt cx="739912" cy="607886"/>
            </a:xfrm>
          </p:grpSpPr>
          <p:sp>
            <p:nvSpPr>
              <p:cNvPr id="1014" name="Google Shape;1014;p3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30"/>
            <p:cNvGrpSpPr/>
            <p:nvPr/>
          </p:nvGrpSpPr>
          <p:grpSpPr>
            <a:xfrm>
              <a:off x="732428" y="1277018"/>
              <a:ext cx="702832" cy="533758"/>
              <a:chOff x="732428" y="1277018"/>
              <a:chExt cx="702832" cy="533758"/>
            </a:xfrm>
          </p:grpSpPr>
          <p:sp>
            <p:nvSpPr>
              <p:cNvPr id="1017" name="Google Shape;1017;p3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30"/>
            <p:cNvGrpSpPr/>
            <p:nvPr/>
          </p:nvGrpSpPr>
          <p:grpSpPr>
            <a:xfrm>
              <a:off x="931170" y="1306653"/>
              <a:ext cx="647179" cy="474455"/>
              <a:chOff x="931170" y="1306653"/>
              <a:chExt cx="647179" cy="474455"/>
            </a:xfrm>
          </p:grpSpPr>
          <p:sp>
            <p:nvSpPr>
              <p:cNvPr id="1020" name="Google Shape;1020;p3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3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3" name="Google Shape;1023;p30"/>
          <p:cNvPicPr preferRelativeResize="0"/>
          <p:nvPr/>
        </p:nvPicPr>
        <p:blipFill>
          <a:blip r:embed="rId4">
            <a:alphaModFix/>
          </a:blip>
          <a:stretch>
            <a:fillRect/>
          </a:stretch>
        </p:blipFill>
        <p:spPr>
          <a:xfrm>
            <a:off x="306475" y="390739"/>
            <a:ext cx="4337957" cy="2218868"/>
          </a:xfrm>
          <a:prstGeom prst="rect">
            <a:avLst/>
          </a:prstGeom>
          <a:noFill/>
          <a:ln>
            <a:noFill/>
          </a:ln>
        </p:spPr>
      </p:pic>
      <p:pic>
        <p:nvPicPr>
          <p:cNvPr id="1024" name="Google Shape;1024;p30"/>
          <p:cNvPicPr preferRelativeResize="0"/>
          <p:nvPr/>
        </p:nvPicPr>
        <p:blipFill>
          <a:blip r:embed="rId5">
            <a:alphaModFix/>
          </a:blip>
          <a:stretch>
            <a:fillRect/>
          </a:stretch>
        </p:blipFill>
        <p:spPr>
          <a:xfrm>
            <a:off x="306476" y="2609600"/>
            <a:ext cx="4337950" cy="211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grpSp>
        <p:nvGrpSpPr>
          <p:cNvPr id="1029" name="Google Shape;1029;p31"/>
          <p:cNvGrpSpPr/>
          <p:nvPr/>
        </p:nvGrpSpPr>
        <p:grpSpPr>
          <a:xfrm>
            <a:off x="74608" y="4761937"/>
            <a:ext cx="468386" cy="341715"/>
            <a:chOff x="732428" y="1198513"/>
            <a:chExt cx="845921" cy="690752"/>
          </a:xfrm>
        </p:grpSpPr>
        <p:grpSp>
          <p:nvGrpSpPr>
            <p:cNvPr id="1030" name="Google Shape;1030;p31"/>
            <p:cNvGrpSpPr/>
            <p:nvPr/>
          </p:nvGrpSpPr>
          <p:grpSpPr>
            <a:xfrm>
              <a:off x="823030" y="1198513"/>
              <a:ext cx="755319" cy="690752"/>
              <a:chOff x="823030" y="1198513"/>
              <a:chExt cx="755319" cy="690752"/>
            </a:xfrm>
          </p:grpSpPr>
          <p:sp>
            <p:nvSpPr>
              <p:cNvPr id="1031" name="Google Shape;1031;p3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31"/>
            <p:cNvGrpSpPr/>
            <p:nvPr/>
          </p:nvGrpSpPr>
          <p:grpSpPr>
            <a:xfrm>
              <a:off x="732428" y="1239937"/>
              <a:ext cx="739912" cy="607886"/>
              <a:chOff x="732428" y="1239937"/>
              <a:chExt cx="739912" cy="607886"/>
            </a:xfrm>
          </p:grpSpPr>
          <p:sp>
            <p:nvSpPr>
              <p:cNvPr id="1034" name="Google Shape;1034;p3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31"/>
            <p:cNvGrpSpPr/>
            <p:nvPr/>
          </p:nvGrpSpPr>
          <p:grpSpPr>
            <a:xfrm>
              <a:off x="732428" y="1277018"/>
              <a:ext cx="702832" cy="533758"/>
              <a:chOff x="732428" y="1277018"/>
              <a:chExt cx="702832" cy="533758"/>
            </a:xfrm>
          </p:grpSpPr>
          <p:sp>
            <p:nvSpPr>
              <p:cNvPr id="1037" name="Google Shape;1037;p3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31"/>
            <p:cNvGrpSpPr/>
            <p:nvPr/>
          </p:nvGrpSpPr>
          <p:grpSpPr>
            <a:xfrm>
              <a:off x="931170" y="1306653"/>
              <a:ext cx="647179" cy="474455"/>
              <a:chOff x="931170" y="1306653"/>
              <a:chExt cx="647179" cy="474455"/>
            </a:xfrm>
          </p:grpSpPr>
          <p:sp>
            <p:nvSpPr>
              <p:cNvPr id="1040" name="Google Shape;1040;p3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3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43" name="Google Shape;1043;p31"/>
          <p:cNvPicPr preferRelativeResize="0"/>
          <p:nvPr/>
        </p:nvPicPr>
        <p:blipFill>
          <a:blip r:embed="rId3">
            <a:alphaModFix/>
          </a:blip>
          <a:stretch>
            <a:fillRect/>
          </a:stretch>
        </p:blipFill>
        <p:spPr>
          <a:xfrm>
            <a:off x="1725075" y="50150"/>
            <a:ext cx="5393824" cy="2613200"/>
          </a:xfrm>
          <a:prstGeom prst="rect">
            <a:avLst/>
          </a:prstGeom>
          <a:noFill/>
          <a:ln>
            <a:noFill/>
          </a:ln>
        </p:spPr>
      </p:pic>
      <p:pic>
        <p:nvPicPr>
          <p:cNvPr id="1044" name="Google Shape;1044;p31"/>
          <p:cNvPicPr preferRelativeResize="0"/>
          <p:nvPr/>
        </p:nvPicPr>
        <p:blipFill>
          <a:blip r:embed="rId4">
            <a:alphaModFix/>
          </a:blip>
          <a:stretch>
            <a:fillRect/>
          </a:stretch>
        </p:blipFill>
        <p:spPr>
          <a:xfrm>
            <a:off x="1541637" y="2849650"/>
            <a:ext cx="5760700" cy="1682100"/>
          </a:xfrm>
          <a:prstGeom prst="rect">
            <a:avLst/>
          </a:prstGeom>
          <a:noFill/>
          <a:ln>
            <a:noFill/>
          </a:ln>
        </p:spPr>
      </p:pic>
      <p:pic>
        <p:nvPicPr>
          <p:cNvPr id="1045" name="Google Shape;1045;p31" title="Cup Of Coffee, Png Free Stock Photo - Public Domain Pictures"/>
          <p:cNvPicPr preferRelativeResize="0"/>
          <p:nvPr/>
        </p:nvPicPr>
        <p:blipFill>
          <a:blip r:embed="rId5">
            <a:alphaModFix/>
          </a:blip>
          <a:stretch>
            <a:fillRect/>
          </a:stretch>
        </p:blipFill>
        <p:spPr>
          <a:xfrm>
            <a:off x="7447550" y="3020875"/>
            <a:ext cx="1647845" cy="1621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grpSp>
        <p:nvGrpSpPr>
          <p:cNvPr id="1050" name="Google Shape;1050;p32"/>
          <p:cNvGrpSpPr/>
          <p:nvPr/>
        </p:nvGrpSpPr>
        <p:grpSpPr>
          <a:xfrm>
            <a:off x="74608" y="4761937"/>
            <a:ext cx="468386" cy="341715"/>
            <a:chOff x="732428" y="1198513"/>
            <a:chExt cx="845921" cy="690752"/>
          </a:xfrm>
        </p:grpSpPr>
        <p:grpSp>
          <p:nvGrpSpPr>
            <p:cNvPr id="1051" name="Google Shape;1051;p32"/>
            <p:cNvGrpSpPr/>
            <p:nvPr/>
          </p:nvGrpSpPr>
          <p:grpSpPr>
            <a:xfrm>
              <a:off x="823030" y="1198513"/>
              <a:ext cx="755319" cy="690752"/>
              <a:chOff x="823030" y="1198513"/>
              <a:chExt cx="755319" cy="690752"/>
            </a:xfrm>
          </p:grpSpPr>
          <p:sp>
            <p:nvSpPr>
              <p:cNvPr id="1052" name="Google Shape;1052;p3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32"/>
            <p:cNvGrpSpPr/>
            <p:nvPr/>
          </p:nvGrpSpPr>
          <p:grpSpPr>
            <a:xfrm>
              <a:off x="732428" y="1239937"/>
              <a:ext cx="739912" cy="607886"/>
              <a:chOff x="732428" y="1239937"/>
              <a:chExt cx="739912" cy="607886"/>
            </a:xfrm>
          </p:grpSpPr>
          <p:sp>
            <p:nvSpPr>
              <p:cNvPr id="1055" name="Google Shape;1055;p3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32"/>
            <p:cNvGrpSpPr/>
            <p:nvPr/>
          </p:nvGrpSpPr>
          <p:grpSpPr>
            <a:xfrm>
              <a:off x="732428" y="1277018"/>
              <a:ext cx="702832" cy="533758"/>
              <a:chOff x="732428" y="1277018"/>
              <a:chExt cx="702832" cy="533758"/>
            </a:xfrm>
          </p:grpSpPr>
          <p:sp>
            <p:nvSpPr>
              <p:cNvPr id="1058" name="Google Shape;1058;p3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32"/>
            <p:cNvGrpSpPr/>
            <p:nvPr/>
          </p:nvGrpSpPr>
          <p:grpSpPr>
            <a:xfrm>
              <a:off x="931170" y="1306653"/>
              <a:ext cx="647179" cy="474455"/>
              <a:chOff x="931170" y="1306653"/>
              <a:chExt cx="647179" cy="474455"/>
            </a:xfrm>
          </p:grpSpPr>
          <p:sp>
            <p:nvSpPr>
              <p:cNvPr id="1061" name="Google Shape;1061;p3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3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4" name="Google Shape;1064;p32"/>
          <p:cNvPicPr preferRelativeResize="0"/>
          <p:nvPr/>
        </p:nvPicPr>
        <p:blipFill>
          <a:blip r:embed="rId3">
            <a:alphaModFix/>
          </a:blip>
          <a:stretch>
            <a:fillRect/>
          </a:stretch>
        </p:blipFill>
        <p:spPr>
          <a:xfrm>
            <a:off x="3640975" y="150050"/>
            <a:ext cx="2568925" cy="1593075"/>
          </a:xfrm>
          <a:prstGeom prst="rect">
            <a:avLst/>
          </a:prstGeom>
          <a:noFill/>
          <a:ln>
            <a:noFill/>
          </a:ln>
        </p:spPr>
      </p:pic>
      <p:sp>
        <p:nvSpPr>
          <p:cNvPr id="1065" name="Google Shape;1065;p32"/>
          <p:cNvSpPr txBox="1"/>
          <p:nvPr>
            <p:ph idx="1" type="body"/>
          </p:nvPr>
        </p:nvSpPr>
        <p:spPr>
          <a:xfrm>
            <a:off x="820925" y="2087175"/>
            <a:ext cx="5518500" cy="13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t>
            </a:r>
            <a:r>
              <a:rPr lang="en" sz="2000">
                <a:latin typeface="Golos Text Medium"/>
                <a:ea typeface="Golos Text Medium"/>
                <a:cs typeface="Golos Text Medium"/>
                <a:sym typeface="Golos Text Medium"/>
              </a:rPr>
              <a:t> Usage of the chat history to track user’s former inputs and upload prompts.</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sz="2000">
                <a:solidFill>
                  <a:schemeClr val="accent3"/>
                </a:solidFill>
                <a:latin typeface="Golos Text Medium"/>
                <a:ea typeface="Golos Text Medium"/>
                <a:cs typeface="Golos Text Medium"/>
                <a:sym typeface="Golos Text Medium"/>
              </a:rPr>
              <a:t>(+)</a:t>
            </a:r>
            <a:r>
              <a:rPr lang="en" sz="2000">
                <a:latin typeface="Golos Text Medium"/>
                <a:ea typeface="Golos Text Medium"/>
                <a:cs typeface="Golos Text Medium"/>
                <a:sym typeface="Golos Text Medium"/>
              </a:rPr>
              <a:t> A View of the Interface of the program</a:t>
            </a:r>
            <a:endParaRPr sz="2000">
              <a:latin typeface="Golos Text Medium"/>
              <a:ea typeface="Golos Text Medium"/>
              <a:cs typeface="Golos Text Medium"/>
              <a:sym typeface="Golos Text Medium"/>
            </a:endParaRPr>
          </a:p>
        </p:txBody>
      </p:sp>
      <p:pic>
        <p:nvPicPr>
          <p:cNvPr id="1066" name="Google Shape;1066;p32"/>
          <p:cNvPicPr preferRelativeResize="0"/>
          <p:nvPr/>
        </p:nvPicPr>
        <p:blipFill>
          <a:blip r:embed="rId4">
            <a:alphaModFix/>
          </a:blip>
          <a:stretch>
            <a:fillRect/>
          </a:stretch>
        </p:blipFill>
        <p:spPr>
          <a:xfrm>
            <a:off x="886125" y="3472475"/>
            <a:ext cx="1514475" cy="1257300"/>
          </a:xfrm>
          <a:prstGeom prst="rect">
            <a:avLst/>
          </a:prstGeom>
          <a:noFill/>
          <a:ln>
            <a:noFill/>
          </a:ln>
        </p:spPr>
      </p:pic>
      <p:pic>
        <p:nvPicPr>
          <p:cNvPr id="1067" name="Google Shape;1067;p32"/>
          <p:cNvPicPr preferRelativeResize="0"/>
          <p:nvPr/>
        </p:nvPicPr>
        <p:blipFill>
          <a:blip r:embed="rId5">
            <a:alphaModFix/>
          </a:blip>
          <a:stretch>
            <a:fillRect/>
          </a:stretch>
        </p:blipFill>
        <p:spPr>
          <a:xfrm>
            <a:off x="6552900" y="109575"/>
            <a:ext cx="1841250" cy="4850699"/>
          </a:xfrm>
          <a:prstGeom prst="rect">
            <a:avLst/>
          </a:prstGeom>
          <a:noFill/>
          <a:ln>
            <a:noFill/>
          </a:ln>
        </p:spPr>
      </p:pic>
      <p:pic>
        <p:nvPicPr>
          <p:cNvPr id="1068" name="Google Shape;1068;p32"/>
          <p:cNvPicPr preferRelativeResize="0"/>
          <p:nvPr/>
        </p:nvPicPr>
        <p:blipFill>
          <a:blip r:embed="rId6">
            <a:alphaModFix/>
          </a:blip>
          <a:stretch>
            <a:fillRect/>
          </a:stretch>
        </p:blipFill>
        <p:spPr>
          <a:xfrm>
            <a:off x="886125" y="145075"/>
            <a:ext cx="1916725" cy="187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33"/>
          <p:cNvSpPr txBox="1"/>
          <p:nvPr>
            <p:ph type="title"/>
          </p:nvPr>
        </p:nvSpPr>
        <p:spPr>
          <a:xfrm>
            <a:off x="715100" y="1925850"/>
            <a:ext cx="8368500" cy="24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Incorporating the LLM model into the customized JavaGPT tool</a:t>
            </a:r>
            <a:endParaRPr/>
          </a:p>
        </p:txBody>
      </p:sp>
      <p:sp>
        <p:nvSpPr>
          <p:cNvPr id="1074" name="Google Shape;1074;p33"/>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1075" name="Google Shape;1075;p33"/>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1076" name="Google Shape;1076;p33"/>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34"/>
          <p:cNvSpPr txBox="1"/>
          <p:nvPr>
            <p:ph type="title"/>
          </p:nvPr>
        </p:nvSpPr>
        <p:spPr>
          <a:xfrm>
            <a:off x="678425" y="52032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Disadvantage of Custom LLMS</a:t>
            </a:r>
            <a:endParaRPr/>
          </a:p>
        </p:txBody>
      </p:sp>
      <p:sp>
        <p:nvSpPr>
          <p:cNvPr id="1082" name="Google Shape;1082;p34"/>
          <p:cNvSpPr txBox="1"/>
          <p:nvPr>
            <p:ph idx="1" type="body"/>
          </p:nvPr>
        </p:nvSpPr>
        <p:spPr>
          <a:xfrm>
            <a:off x="715100" y="1267375"/>
            <a:ext cx="7713900" cy="33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Golos Text Medium"/>
                <a:ea typeface="Golos Text Medium"/>
                <a:cs typeface="Golos Text Medium"/>
                <a:sym typeface="Golos Text Medium"/>
              </a:rPr>
              <a:t>(-)</a:t>
            </a:r>
            <a:r>
              <a:rPr lang="en" sz="2000">
                <a:latin typeface="Golos Text Medium"/>
                <a:ea typeface="Golos Text Medium"/>
                <a:cs typeface="Golos Text Medium"/>
                <a:sym typeface="Golos Text Medium"/>
              </a:rPr>
              <a:t> Developing them can be expensive</a:t>
            </a:r>
            <a:endParaRPr sz="2000">
              <a:latin typeface="Golos Text Medium"/>
              <a:ea typeface="Golos Text Medium"/>
              <a:cs typeface="Golos Text Medium"/>
              <a:sym typeface="Golos Text Medium"/>
            </a:endParaRPr>
          </a:p>
          <a:p>
            <a:pPr indent="0" lvl="0" marL="0" rtl="0" algn="l">
              <a:spcBef>
                <a:spcPts val="1000"/>
              </a:spcBef>
              <a:spcAft>
                <a:spcPts val="1000"/>
              </a:spcAft>
              <a:buNone/>
            </a:pPr>
            <a:r>
              <a:rPr lang="en"/>
              <a:t>The cost is high. In order to create the model and compare with existing models for specific purpose (in our case, prompt improvement and bias comparison) and do it for long term research, it is essential to some amount of money that can cover the necessary development and maintenance costs of these tools.</a:t>
            </a:r>
            <a:endParaRPr/>
          </a:p>
        </p:txBody>
      </p:sp>
      <p:grpSp>
        <p:nvGrpSpPr>
          <p:cNvPr id="1083" name="Google Shape;1083;p34"/>
          <p:cNvGrpSpPr/>
          <p:nvPr/>
        </p:nvGrpSpPr>
        <p:grpSpPr>
          <a:xfrm flipH="1">
            <a:off x="5796613" y="3333452"/>
            <a:ext cx="3706695" cy="2550084"/>
            <a:chOff x="4388650" y="2224200"/>
            <a:chExt cx="1707525" cy="1174775"/>
          </a:xfrm>
        </p:grpSpPr>
        <p:sp>
          <p:nvSpPr>
            <p:cNvPr id="1084" name="Google Shape;1084;p34"/>
            <p:cNvSpPr/>
            <p:nvPr/>
          </p:nvSpPr>
          <p:spPr>
            <a:xfrm>
              <a:off x="4422875" y="3236475"/>
              <a:ext cx="284875" cy="162500"/>
            </a:xfrm>
            <a:custGeom>
              <a:rect b="b" l="l" r="r" t="t"/>
              <a:pathLst>
                <a:path extrusionOk="0" h="6500" w="11395">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4433850" y="3137400"/>
              <a:ext cx="302375" cy="249825"/>
            </a:xfrm>
            <a:custGeom>
              <a:rect b="b" l="l" r="r" t="t"/>
              <a:pathLst>
                <a:path extrusionOk="0" h="9993" w="12095">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5008550" y="2646000"/>
              <a:ext cx="577200" cy="331650"/>
            </a:xfrm>
            <a:custGeom>
              <a:rect b="b" l="l" r="r" t="t"/>
              <a:pathLst>
                <a:path extrusionOk="0" h="13266" w="23088">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4444500" y="2590075"/>
              <a:ext cx="711075" cy="698300"/>
            </a:xfrm>
            <a:custGeom>
              <a:rect b="b" l="l" r="r" t="t"/>
              <a:pathLst>
                <a:path extrusionOk="0" h="27932" w="28443">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4574225" y="2577925"/>
              <a:ext cx="590500" cy="215475"/>
            </a:xfrm>
            <a:custGeom>
              <a:rect b="b" l="l" r="r" t="t"/>
              <a:pathLst>
                <a:path extrusionOk="0" h="8619" w="2362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4590900" y="2586800"/>
              <a:ext cx="557175" cy="197700"/>
            </a:xfrm>
            <a:custGeom>
              <a:rect b="b" l="l" r="r" t="t"/>
              <a:pathLst>
                <a:path extrusionOk="0" h="7908" w="22287">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4590825" y="2520000"/>
              <a:ext cx="586625" cy="223800"/>
            </a:xfrm>
            <a:custGeom>
              <a:rect b="b" l="l" r="r" t="t"/>
              <a:pathLst>
                <a:path extrusionOk="0" h="8952" w="23465">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4606925" y="2321525"/>
              <a:ext cx="621150" cy="397600"/>
            </a:xfrm>
            <a:custGeom>
              <a:rect b="b" l="l" r="r" t="t"/>
              <a:pathLst>
                <a:path extrusionOk="0" h="15904" w="24846">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4719000" y="2826275"/>
              <a:ext cx="401475" cy="462100"/>
            </a:xfrm>
            <a:custGeom>
              <a:rect b="b" l="l" r="r" t="t"/>
              <a:pathLst>
                <a:path extrusionOk="0" h="18484" w="16059">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4705700" y="2820425"/>
              <a:ext cx="369125" cy="459575"/>
            </a:xfrm>
            <a:custGeom>
              <a:rect b="b" l="l" r="r" t="t"/>
              <a:pathLst>
                <a:path extrusionOk="0" h="18383" w="14765">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5487750" y="2687725"/>
              <a:ext cx="86000" cy="65025"/>
            </a:xfrm>
            <a:custGeom>
              <a:rect b="b" l="l" r="r" t="t"/>
              <a:pathLst>
                <a:path extrusionOk="0" h="2601" w="344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5491475" y="2634400"/>
              <a:ext cx="118875" cy="90200"/>
            </a:xfrm>
            <a:custGeom>
              <a:rect b="b" l="l" r="r" t="t"/>
              <a:pathLst>
                <a:path extrusionOk="0" h="3608" w="4755">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5498250" y="2623925"/>
              <a:ext cx="117675" cy="64950"/>
            </a:xfrm>
            <a:custGeom>
              <a:rect b="b" l="l" r="r" t="t"/>
              <a:pathLst>
                <a:path extrusionOk="0" h="2598" w="4707">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4786400" y="2462150"/>
              <a:ext cx="360800" cy="211625"/>
            </a:xfrm>
            <a:custGeom>
              <a:rect b="b" l="l" r="r" t="t"/>
              <a:pathLst>
                <a:path extrusionOk="0" h="8465" w="14432">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4841500" y="2474075"/>
              <a:ext cx="360800" cy="211625"/>
            </a:xfrm>
            <a:custGeom>
              <a:rect b="b" l="l" r="r" t="t"/>
              <a:pathLst>
                <a:path extrusionOk="0" h="8465" w="14432">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4852100" y="2482925"/>
              <a:ext cx="339600" cy="193900"/>
            </a:xfrm>
            <a:custGeom>
              <a:rect b="b" l="l" r="r" t="t"/>
              <a:pathLst>
                <a:path extrusionOk="0" h="7756" w="13584">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5110550" y="2563175"/>
              <a:ext cx="51225" cy="89100"/>
            </a:xfrm>
            <a:custGeom>
              <a:rect b="b" l="l" r="r" t="t"/>
              <a:pathLst>
                <a:path extrusionOk="0" h="3564" w="2049">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4"/>
            <p:cNvSpPr/>
            <p:nvPr/>
          </p:nvSpPr>
          <p:spPr>
            <a:xfrm>
              <a:off x="4967900" y="2531650"/>
              <a:ext cx="51275" cy="89075"/>
            </a:xfrm>
            <a:custGeom>
              <a:rect b="b" l="l" r="r" t="t"/>
              <a:pathLst>
                <a:path extrusionOk="0" h="3563" w="2051">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4"/>
            <p:cNvSpPr/>
            <p:nvPr/>
          </p:nvSpPr>
          <p:spPr>
            <a:xfrm>
              <a:off x="5563000" y="2623925"/>
              <a:ext cx="144650" cy="69950"/>
            </a:xfrm>
            <a:custGeom>
              <a:rect b="b" l="l" r="r" t="t"/>
              <a:pathLst>
                <a:path extrusionOk="0" h="2798" w="5786">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4"/>
            <p:cNvSpPr/>
            <p:nvPr/>
          </p:nvSpPr>
          <p:spPr>
            <a:xfrm>
              <a:off x="5560725" y="2556250"/>
              <a:ext cx="98475" cy="106000"/>
            </a:xfrm>
            <a:custGeom>
              <a:rect b="b" l="l" r="r" t="t"/>
              <a:pathLst>
                <a:path extrusionOk="0" h="4240" w="3939">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4"/>
            <p:cNvSpPr/>
            <p:nvPr/>
          </p:nvSpPr>
          <p:spPr>
            <a:xfrm>
              <a:off x="4873700" y="2352750"/>
              <a:ext cx="192300" cy="110800"/>
            </a:xfrm>
            <a:custGeom>
              <a:rect b="b" l="l" r="r" t="t"/>
              <a:pathLst>
                <a:path extrusionOk="0" h="4432" w="7692">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4"/>
            <p:cNvSpPr/>
            <p:nvPr/>
          </p:nvSpPr>
          <p:spPr>
            <a:xfrm>
              <a:off x="4873700" y="2375275"/>
              <a:ext cx="16175" cy="26500"/>
            </a:xfrm>
            <a:custGeom>
              <a:rect b="b" l="l" r="r" t="t"/>
              <a:pathLst>
                <a:path extrusionOk="0" h="1060" w="647">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4"/>
            <p:cNvSpPr/>
            <p:nvPr/>
          </p:nvSpPr>
          <p:spPr>
            <a:xfrm>
              <a:off x="4801900" y="2507750"/>
              <a:ext cx="50225" cy="71325"/>
            </a:xfrm>
            <a:custGeom>
              <a:rect b="b" l="l" r="r" t="t"/>
              <a:pathLst>
                <a:path extrusionOk="0" h="2853" w="2009">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4"/>
            <p:cNvSpPr/>
            <p:nvPr/>
          </p:nvSpPr>
          <p:spPr>
            <a:xfrm>
              <a:off x="4799725" y="2506000"/>
              <a:ext cx="39675" cy="70200"/>
            </a:xfrm>
            <a:custGeom>
              <a:rect b="b" l="l" r="r" t="t"/>
              <a:pathLst>
                <a:path extrusionOk="0" h="2808" w="1587">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4"/>
            <p:cNvSpPr/>
            <p:nvPr/>
          </p:nvSpPr>
          <p:spPr>
            <a:xfrm>
              <a:off x="4812500" y="2313275"/>
              <a:ext cx="60150" cy="225100"/>
            </a:xfrm>
            <a:custGeom>
              <a:rect b="b" l="l" r="r" t="t"/>
              <a:pathLst>
                <a:path extrusionOk="0" h="9004" w="2406">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4"/>
            <p:cNvSpPr/>
            <p:nvPr/>
          </p:nvSpPr>
          <p:spPr>
            <a:xfrm>
              <a:off x="5479800" y="2765175"/>
              <a:ext cx="50275" cy="32250"/>
            </a:xfrm>
            <a:custGeom>
              <a:rect b="b" l="l" r="r" t="t"/>
              <a:pathLst>
                <a:path extrusionOk="0" h="1290" w="2011">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4"/>
            <p:cNvSpPr/>
            <p:nvPr/>
          </p:nvSpPr>
          <p:spPr>
            <a:xfrm>
              <a:off x="5432425" y="2845550"/>
              <a:ext cx="47625" cy="37750"/>
            </a:xfrm>
            <a:custGeom>
              <a:rect b="b" l="l" r="r" t="t"/>
              <a:pathLst>
                <a:path extrusionOk="0" h="1510" w="1905">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4"/>
            <p:cNvSpPr/>
            <p:nvPr/>
          </p:nvSpPr>
          <p:spPr>
            <a:xfrm>
              <a:off x="5369900" y="2895850"/>
              <a:ext cx="43275" cy="44300"/>
            </a:xfrm>
            <a:custGeom>
              <a:rect b="b" l="l" r="r" t="t"/>
              <a:pathLst>
                <a:path extrusionOk="0" h="1772" w="1731">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4"/>
            <p:cNvSpPr/>
            <p:nvPr/>
          </p:nvSpPr>
          <p:spPr>
            <a:xfrm>
              <a:off x="5292900" y="2921750"/>
              <a:ext cx="30075" cy="51950"/>
            </a:xfrm>
            <a:custGeom>
              <a:rect b="b" l="l" r="r" t="t"/>
              <a:pathLst>
                <a:path extrusionOk="0" h="2078" w="1203">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4"/>
            <p:cNvSpPr/>
            <p:nvPr/>
          </p:nvSpPr>
          <p:spPr>
            <a:xfrm>
              <a:off x="5185875" y="2911900"/>
              <a:ext cx="26675" cy="60050"/>
            </a:xfrm>
            <a:custGeom>
              <a:rect b="b" l="l" r="r" t="t"/>
              <a:pathLst>
                <a:path extrusionOk="0" h="2402" w="1067">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4"/>
            <p:cNvSpPr/>
            <p:nvPr/>
          </p:nvSpPr>
          <p:spPr>
            <a:xfrm>
              <a:off x="4491350" y="3171375"/>
              <a:ext cx="228400" cy="188525"/>
            </a:xfrm>
            <a:custGeom>
              <a:rect b="b" l="l" r="r" t="t"/>
              <a:pathLst>
                <a:path extrusionOk="0" h="7541" w="9136">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4"/>
            <p:cNvSpPr/>
            <p:nvPr/>
          </p:nvSpPr>
          <p:spPr>
            <a:xfrm>
              <a:off x="5269600" y="2224200"/>
              <a:ext cx="826575" cy="449875"/>
            </a:xfrm>
            <a:custGeom>
              <a:rect b="b" l="l" r="r" t="t"/>
              <a:pathLst>
                <a:path extrusionOk="0" h="17995" w="33063">
                  <a:moveTo>
                    <a:pt x="0" y="0"/>
                  </a:moveTo>
                  <a:lnTo>
                    <a:pt x="0" y="17995"/>
                  </a:lnTo>
                  <a:lnTo>
                    <a:pt x="2533" y="15262"/>
                  </a:lnTo>
                  <a:lnTo>
                    <a:pt x="33062" y="15262"/>
                  </a:lnTo>
                  <a:lnTo>
                    <a:pt x="33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4"/>
            <p:cNvSpPr/>
            <p:nvPr/>
          </p:nvSpPr>
          <p:spPr>
            <a:xfrm>
              <a:off x="5851600" y="2306750"/>
              <a:ext cx="215675" cy="196525"/>
            </a:xfrm>
            <a:custGeom>
              <a:rect b="b" l="l" r="r" t="t"/>
              <a:pathLst>
                <a:path extrusionOk="0" h="7861" w="8627">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4"/>
            <p:cNvSpPr/>
            <p:nvPr/>
          </p:nvSpPr>
          <p:spPr>
            <a:xfrm>
              <a:off x="5312100" y="2329950"/>
              <a:ext cx="496750" cy="16000"/>
            </a:xfrm>
            <a:custGeom>
              <a:rect b="b" l="l" r="r" t="t"/>
              <a:pathLst>
                <a:path extrusionOk="0" h="640" w="1987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4"/>
            <p:cNvSpPr/>
            <p:nvPr/>
          </p:nvSpPr>
          <p:spPr>
            <a:xfrm>
              <a:off x="5623275" y="2389025"/>
              <a:ext cx="185575" cy="16000"/>
            </a:xfrm>
            <a:custGeom>
              <a:rect b="b" l="l" r="r" t="t"/>
              <a:pathLst>
                <a:path extrusionOk="0" h="640" w="7423">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4"/>
            <p:cNvSpPr/>
            <p:nvPr/>
          </p:nvSpPr>
          <p:spPr>
            <a:xfrm>
              <a:off x="5308075" y="2389025"/>
              <a:ext cx="288225" cy="16000"/>
            </a:xfrm>
            <a:custGeom>
              <a:rect b="b" l="l" r="r" t="t"/>
              <a:pathLst>
                <a:path extrusionOk="0" h="640" w="11529">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4"/>
            <p:cNvSpPr/>
            <p:nvPr/>
          </p:nvSpPr>
          <p:spPr>
            <a:xfrm>
              <a:off x="5312100" y="2448100"/>
              <a:ext cx="496750" cy="16000"/>
            </a:xfrm>
            <a:custGeom>
              <a:rect b="b" l="l" r="r" t="t"/>
              <a:pathLst>
                <a:path extrusionOk="0" h="640" w="1987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4"/>
            <p:cNvSpPr/>
            <p:nvPr/>
          </p:nvSpPr>
          <p:spPr>
            <a:xfrm>
              <a:off x="5657100" y="2507200"/>
              <a:ext cx="151750" cy="16025"/>
            </a:xfrm>
            <a:custGeom>
              <a:rect b="b" l="l" r="r" t="t"/>
              <a:pathLst>
                <a:path extrusionOk="0" h="641" w="607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4"/>
            <p:cNvSpPr/>
            <p:nvPr/>
          </p:nvSpPr>
          <p:spPr>
            <a:xfrm>
              <a:off x="5429550" y="2507200"/>
              <a:ext cx="201875" cy="16025"/>
            </a:xfrm>
            <a:custGeom>
              <a:rect b="b" l="l" r="r" t="t"/>
              <a:pathLst>
                <a:path extrusionOk="0" h="641" w="8075">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4"/>
            <p:cNvSpPr/>
            <p:nvPr/>
          </p:nvSpPr>
          <p:spPr>
            <a:xfrm>
              <a:off x="5493200" y="2531950"/>
              <a:ext cx="70325" cy="122725"/>
            </a:xfrm>
            <a:custGeom>
              <a:rect b="b" l="l" r="r" t="t"/>
              <a:pathLst>
                <a:path extrusionOk="0" h="4909" w="2813">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4"/>
            <p:cNvSpPr/>
            <p:nvPr/>
          </p:nvSpPr>
          <p:spPr>
            <a:xfrm>
              <a:off x="5503650" y="2630150"/>
              <a:ext cx="104675" cy="57775"/>
            </a:xfrm>
            <a:custGeom>
              <a:rect b="b" l="l" r="r" t="t"/>
              <a:pathLst>
                <a:path extrusionOk="0" h="2311" w="4187">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4"/>
            <p:cNvSpPr/>
            <p:nvPr/>
          </p:nvSpPr>
          <p:spPr>
            <a:xfrm>
              <a:off x="5527175" y="2641900"/>
              <a:ext cx="59900" cy="34300"/>
            </a:xfrm>
            <a:custGeom>
              <a:rect b="b" l="l" r="r" t="t"/>
              <a:pathLst>
                <a:path extrusionOk="0" h="1372" w="2396">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4"/>
            <p:cNvSpPr/>
            <p:nvPr/>
          </p:nvSpPr>
          <p:spPr>
            <a:xfrm>
              <a:off x="5527450" y="2649750"/>
              <a:ext cx="52800" cy="26450"/>
            </a:xfrm>
            <a:custGeom>
              <a:rect b="b" l="l" r="r" t="t"/>
              <a:pathLst>
                <a:path extrusionOk="0" h="1058" w="2112">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4"/>
            <p:cNvSpPr/>
            <p:nvPr/>
          </p:nvSpPr>
          <p:spPr>
            <a:xfrm>
              <a:off x="5104300" y="2733650"/>
              <a:ext cx="443350" cy="244000"/>
            </a:xfrm>
            <a:custGeom>
              <a:rect b="b" l="l" r="r" t="t"/>
              <a:pathLst>
                <a:path extrusionOk="0" h="9760" w="17734">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4"/>
            <p:cNvSpPr/>
            <p:nvPr/>
          </p:nvSpPr>
          <p:spPr>
            <a:xfrm>
              <a:off x="4549275" y="2667375"/>
              <a:ext cx="142750" cy="163300"/>
            </a:xfrm>
            <a:custGeom>
              <a:rect b="b" l="l" r="r" t="t"/>
              <a:pathLst>
                <a:path extrusionOk="0" h="6532" w="571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4"/>
            <p:cNvSpPr/>
            <p:nvPr/>
          </p:nvSpPr>
          <p:spPr>
            <a:xfrm>
              <a:off x="4539175" y="2681025"/>
              <a:ext cx="125200" cy="130775"/>
            </a:xfrm>
            <a:custGeom>
              <a:rect b="b" l="l" r="r" t="t"/>
              <a:pathLst>
                <a:path extrusionOk="0" h="5231" w="5008">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4"/>
            <p:cNvSpPr/>
            <p:nvPr/>
          </p:nvSpPr>
          <p:spPr>
            <a:xfrm>
              <a:off x="4558700" y="2709425"/>
              <a:ext cx="52075" cy="56600"/>
            </a:xfrm>
            <a:custGeom>
              <a:rect b="b" l="l" r="r" t="t"/>
              <a:pathLst>
                <a:path extrusionOk="0" h="2264" w="2083">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4"/>
            <p:cNvSpPr/>
            <p:nvPr/>
          </p:nvSpPr>
          <p:spPr>
            <a:xfrm>
              <a:off x="4570225" y="2711200"/>
              <a:ext cx="53825" cy="62125"/>
            </a:xfrm>
            <a:custGeom>
              <a:rect b="b" l="l" r="r" t="t"/>
              <a:pathLst>
                <a:path extrusionOk="0" h="2485" w="2153">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4"/>
            <p:cNvSpPr/>
            <p:nvPr/>
          </p:nvSpPr>
          <p:spPr>
            <a:xfrm>
              <a:off x="4388650" y="2693800"/>
              <a:ext cx="248175" cy="388675"/>
            </a:xfrm>
            <a:custGeom>
              <a:rect b="b" l="l" r="r" t="t"/>
              <a:pathLst>
                <a:path extrusionOk="0" h="15547" w="9927">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4"/>
            <p:cNvSpPr/>
            <p:nvPr/>
          </p:nvSpPr>
          <p:spPr>
            <a:xfrm>
              <a:off x="4536375" y="3004175"/>
              <a:ext cx="39600" cy="46225"/>
            </a:xfrm>
            <a:custGeom>
              <a:rect b="b" l="l" r="r" t="t"/>
              <a:pathLst>
                <a:path extrusionOk="0" h="1849" w="1584">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4"/>
            <p:cNvSpPr/>
            <p:nvPr/>
          </p:nvSpPr>
          <p:spPr>
            <a:xfrm>
              <a:off x="4478025" y="2969150"/>
              <a:ext cx="34275" cy="49525"/>
            </a:xfrm>
            <a:custGeom>
              <a:rect b="b" l="l" r="r" t="t"/>
              <a:pathLst>
                <a:path extrusionOk="0" h="1981" w="1371">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4"/>
            <p:cNvSpPr/>
            <p:nvPr/>
          </p:nvSpPr>
          <p:spPr>
            <a:xfrm>
              <a:off x="4420950" y="2921975"/>
              <a:ext cx="43075" cy="45100"/>
            </a:xfrm>
            <a:custGeom>
              <a:rect b="b" l="l" r="r" t="t"/>
              <a:pathLst>
                <a:path extrusionOk="0" h="1804" w="1723">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4"/>
            <p:cNvSpPr/>
            <p:nvPr/>
          </p:nvSpPr>
          <p:spPr>
            <a:xfrm>
              <a:off x="4390800" y="2860925"/>
              <a:ext cx="53375" cy="18200"/>
            </a:xfrm>
            <a:custGeom>
              <a:rect b="b" l="l" r="r" t="t"/>
              <a:pathLst>
                <a:path extrusionOk="0" h="728" w="2135">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4"/>
            <p:cNvSpPr/>
            <p:nvPr/>
          </p:nvSpPr>
          <p:spPr>
            <a:xfrm>
              <a:off x="4402425" y="2780550"/>
              <a:ext cx="54775" cy="22625"/>
            </a:xfrm>
            <a:custGeom>
              <a:rect b="b" l="l" r="r" t="t"/>
              <a:pathLst>
                <a:path extrusionOk="0" h="905" w="2191">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4"/>
            <p:cNvSpPr/>
            <p:nvPr/>
          </p:nvSpPr>
          <p:spPr>
            <a:xfrm>
              <a:off x="4448400" y="2716850"/>
              <a:ext cx="46000" cy="41400"/>
            </a:xfrm>
            <a:custGeom>
              <a:rect b="b" l="l" r="r" t="t"/>
              <a:pathLst>
                <a:path extrusionOk="0" h="1656" w="184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4"/>
            <p:cNvSpPr/>
            <p:nvPr/>
          </p:nvSpPr>
          <p:spPr>
            <a:xfrm>
              <a:off x="4512700" y="2693975"/>
              <a:ext cx="25925" cy="53825"/>
            </a:xfrm>
            <a:custGeom>
              <a:rect b="b" l="l" r="r" t="t"/>
              <a:pathLst>
                <a:path extrusionOk="0" h="2153" w="1037">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4"/>
            <p:cNvSpPr/>
            <p:nvPr/>
          </p:nvSpPr>
          <p:spPr>
            <a:xfrm>
              <a:off x="4579075" y="3019075"/>
              <a:ext cx="70150" cy="84325"/>
            </a:xfrm>
            <a:custGeom>
              <a:rect b="b" l="l" r="r" t="t"/>
              <a:pathLst>
                <a:path extrusionOk="0" h="3373" w="2806">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4"/>
            <p:cNvSpPr/>
            <p:nvPr/>
          </p:nvSpPr>
          <p:spPr>
            <a:xfrm>
              <a:off x="4648500" y="3125450"/>
              <a:ext cx="87500" cy="43550"/>
            </a:xfrm>
            <a:custGeom>
              <a:rect b="b" l="l" r="r" t="t"/>
              <a:pathLst>
                <a:path extrusionOk="0" h="1742" w="350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4"/>
            <p:cNvSpPr/>
            <p:nvPr/>
          </p:nvSpPr>
          <p:spPr>
            <a:xfrm>
              <a:off x="4603800" y="3032650"/>
              <a:ext cx="98225" cy="111025"/>
            </a:xfrm>
            <a:custGeom>
              <a:rect b="b" l="l" r="r" t="t"/>
              <a:pathLst>
                <a:path extrusionOk="0" h="4441" w="3929">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4"/>
            <p:cNvSpPr/>
            <p:nvPr/>
          </p:nvSpPr>
          <p:spPr>
            <a:xfrm>
              <a:off x="4634850" y="3040650"/>
              <a:ext cx="79750" cy="104700"/>
            </a:xfrm>
            <a:custGeom>
              <a:rect b="b" l="l" r="r" t="t"/>
              <a:pathLst>
                <a:path extrusionOk="0" h="4188" w="319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4"/>
            <p:cNvSpPr/>
            <p:nvPr/>
          </p:nvSpPr>
          <p:spPr>
            <a:xfrm>
              <a:off x="4653975" y="3055700"/>
              <a:ext cx="54575" cy="78775"/>
            </a:xfrm>
            <a:custGeom>
              <a:rect b="b" l="l" r="r" t="t"/>
              <a:pathLst>
                <a:path extrusionOk="0" h="3151" w="2183">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4"/>
            <p:cNvSpPr/>
            <p:nvPr/>
          </p:nvSpPr>
          <p:spPr>
            <a:xfrm>
              <a:off x="4649375" y="3055725"/>
              <a:ext cx="48875" cy="73525"/>
            </a:xfrm>
            <a:custGeom>
              <a:rect b="b" l="l" r="r" t="t"/>
              <a:pathLst>
                <a:path extrusionOk="0" h="2941" w="1955">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4"/>
            <p:cNvSpPr/>
            <p:nvPr/>
          </p:nvSpPr>
          <p:spPr>
            <a:xfrm>
              <a:off x="4674425" y="3037025"/>
              <a:ext cx="111900" cy="75200"/>
            </a:xfrm>
            <a:custGeom>
              <a:rect b="b" l="l" r="r" t="t"/>
              <a:pathLst>
                <a:path extrusionOk="0" h="3008" w="4476">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4"/>
            <p:cNvSpPr/>
            <p:nvPr/>
          </p:nvSpPr>
          <p:spPr>
            <a:xfrm>
              <a:off x="4650925" y="3071025"/>
              <a:ext cx="109950" cy="70200"/>
            </a:xfrm>
            <a:custGeom>
              <a:rect b="b" l="l" r="r" t="t"/>
              <a:pathLst>
                <a:path extrusionOk="0" h="2808" w="4398">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4"/>
            <p:cNvSpPr/>
            <p:nvPr/>
          </p:nvSpPr>
          <p:spPr>
            <a:xfrm>
              <a:off x="4388650" y="2693825"/>
              <a:ext cx="217350" cy="377150"/>
            </a:xfrm>
            <a:custGeom>
              <a:rect b="b" l="l" r="r" t="t"/>
              <a:pathLst>
                <a:path extrusionOk="0" h="15086" w="8694">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49" name="Google Shape;1149;p34"/>
          <p:cNvCxnSpPr/>
          <p:nvPr/>
        </p:nvCxnSpPr>
        <p:spPr>
          <a:xfrm>
            <a:off x="5625400" y="1525125"/>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pic>
        <p:nvPicPr>
          <p:cNvPr id="1154" name="Google Shape;1154;p35"/>
          <p:cNvPicPr preferRelativeResize="0"/>
          <p:nvPr/>
        </p:nvPicPr>
        <p:blipFill>
          <a:blip r:embed="rId3">
            <a:alphaModFix/>
          </a:blip>
          <a:stretch>
            <a:fillRect/>
          </a:stretch>
        </p:blipFill>
        <p:spPr>
          <a:xfrm>
            <a:off x="0" y="0"/>
            <a:ext cx="5177149" cy="3375201"/>
          </a:xfrm>
          <a:prstGeom prst="rect">
            <a:avLst/>
          </a:prstGeom>
          <a:noFill/>
          <a:ln>
            <a:noFill/>
          </a:ln>
        </p:spPr>
      </p:pic>
      <p:pic>
        <p:nvPicPr>
          <p:cNvPr id="1155" name="Google Shape;1155;p35"/>
          <p:cNvPicPr preferRelativeResize="0"/>
          <p:nvPr/>
        </p:nvPicPr>
        <p:blipFill>
          <a:blip r:embed="rId4">
            <a:alphaModFix/>
          </a:blip>
          <a:stretch>
            <a:fillRect/>
          </a:stretch>
        </p:blipFill>
        <p:spPr>
          <a:xfrm>
            <a:off x="5177152" y="0"/>
            <a:ext cx="3726398" cy="47350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3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the Model</a:t>
            </a:r>
            <a:endParaRPr/>
          </a:p>
        </p:txBody>
      </p:sp>
      <p:pic>
        <p:nvPicPr>
          <p:cNvPr id="1161" name="Google Shape;1161;p36"/>
          <p:cNvPicPr preferRelativeResize="0"/>
          <p:nvPr/>
        </p:nvPicPr>
        <p:blipFill>
          <a:blip r:embed="rId3">
            <a:alphaModFix/>
          </a:blip>
          <a:stretch>
            <a:fillRect/>
          </a:stretch>
        </p:blipFill>
        <p:spPr>
          <a:xfrm>
            <a:off x="651350" y="1242400"/>
            <a:ext cx="3509537" cy="3596299"/>
          </a:xfrm>
          <a:prstGeom prst="rect">
            <a:avLst/>
          </a:prstGeom>
          <a:noFill/>
          <a:ln>
            <a:noFill/>
          </a:ln>
        </p:spPr>
      </p:pic>
      <p:pic>
        <p:nvPicPr>
          <p:cNvPr id="1162" name="Google Shape;1162;p36"/>
          <p:cNvPicPr preferRelativeResize="0"/>
          <p:nvPr/>
        </p:nvPicPr>
        <p:blipFill>
          <a:blip r:embed="rId4">
            <a:alphaModFix/>
          </a:blip>
          <a:stretch>
            <a:fillRect/>
          </a:stretch>
        </p:blipFill>
        <p:spPr>
          <a:xfrm>
            <a:off x="4160887" y="1242400"/>
            <a:ext cx="3065927" cy="3596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752800" y="17130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all started</a:t>
            </a:r>
            <a:endParaRPr/>
          </a:p>
        </p:txBody>
      </p:sp>
      <p:sp>
        <p:nvSpPr>
          <p:cNvPr id="179" name="Google Shape;179;p19"/>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80" name="Google Shape;180;p19"/>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pic>
        <p:nvPicPr>
          <p:cNvPr id="181" name="Google Shape;181;p19" title="Cup Of Coffee, Png Free Stock Photo - Public Domain Pictures"/>
          <p:cNvPicPr preferRelativeResize="0"/>
          <p:nvPr/>
        </p:nvPicPr>
        <p:blipFill>
          <a:blip r:embed="rId3">
            <a:alphaModFix/>
          </a:blip>
          <a:stretch>
            <a:fillRect/>
          </a:stretch>
        </p:blipFill>
        <p:spPr>
          <a:xfrm>
            <a:off x="5658150" y="1254025"/>
            <a:ext cx="1647845" cy="1621051"/>
          </a:xfrm>
          <a:prstGeom prst="rect">
            <a:avLst/>
          </a:prstGeom>
          <a:noFill/>
          <a:ln>
            <a:noFill/>
          </a:ln>
        </p:spPr>
      </p:pic>
      <p:pic>
        <p:nvPicPr>
          <p:cNvPr id="182" name="Google Shape;182;p19" title="Cup Of Coffee, Png Free Stock Photo - Public Domain Pictures"/>
          <p:cNvPicPr preferRelativeResize="0"/>
          <p:nvPr/>
        </p:nvPicPr>
        <p:blipFill>
          <a:blip r:embed="rId3">
            <a:alphaModFix/>
          </a:blip>
          <a:stretch>
            <a:fillRect/>
          </a:stretch>
        </p:blipFill>
        <p:spPr>
          <a:xfrm>
            <a:off x="6122000" y="2096450"/>
            <a:ext cx="1647845" cy="1621051"/>
          </a:xfrm>
          <a:prstGeom prst="rect">
            <a:avLst/>
          </a:prstGeom>
          <a:noFill/>
          <a:ln>
            <a:noFill/>
          </a:ln>
        </p:spPr>
      </p:pic>
      <p:pic>
        <p:nvPicPr>
          <p:cNvPr id="183" name="Google Shape;183;p19"/>
          <p:cNvPicPr preferRelativeResize="0"/>
          <p:nvPr/>
        </p:nvPicPr>
        <p:blipFill>
          <a:blip r:embed="rId4">
            <a:alphaModFix/>
          </a:blip>
          <a:stretch>
            <a:fillRect/>
          </a:stretch>
        </p:blipFill>
        <p:spPr>
          <a:xfrm>
            <a:off x="6781157" y="4074925"/>
            <a:ext cx="1436065" cy="876000"/>
          </a:xfrm>
          <a:prstGeom prst="rect">
            <a:avLst/>
          </a:prstGeom>
          <a:noFill/>
          <a:ln>
            <a:noFill/>
          </a:ln>
        </p:spPr>
      </p:pic>
      <p:pic>
        <p:nvPicPr>
          <p:cNvPr id="184" name="Google Shape;184;p19" title="Cup Of Coffee, Png Free Stock Photo - Public Domain Pictures"/>
          <p:cNvPicPr preferRelativeResize="0"/>
          <p:nvPr/>
        </p:nvPicPr>
        <p:blipFill>
          <a:blip r:embed="rId3">
            <a:alphaModFix/>
          </a:blip>
          <a:stretch>
            <a:fillRect/>
          </a:stretch>
        </p:blipFill>
        <p:spPr>
          <a:xfrm>
            <a:off x="6887850" y="701850"/>
            <a:ext cx="1647845" cy="1621051"/>
          </a:xfrm>
          <a:prstGeom prst="rect">
            <a:avLst/>
          </a:prstGeom>
          <a:noFill/>
          <a:ln>
            <a:noFill/>
          </a:ln>
        </p:spPr>
      </p:pic>
      <p:pic>
        <p:nvPicPr>
          <p:cNvPr id="185" name="Google Shape;185;p19" title="Cup Of Coffee, Png Free Stock Photo - Public Domain Pictures"/>
          <p:cNvPicPr preferRelativeResize="0"/>
          <p:nvPr/>
        </p:nvPicPr>
        <p:blipFill>
          <a:blip r:embed="rId3">
            <a:alphaModFix/>
          </a:blip>
          <a:stretch>
            <a:fillRect/>
          </a:stretch>
        </p:blipFill>
        <p:spPr>
          <a:xfrm>
            <a:off x="2419000" y="3334100"/>
            <a:ext cx="1647845" cy="1621051"/>
          </a:xfrm>
          <a:prstGeom prst="rect">
            <a:avLst/>
          </a:prstGeom>
          <a:noFill/>
          <a:ln>
            <a:noFill/>
          </a:ln>
        </p:spPr>
      </p:pic>
      <p:pic>
        <p:nvPicPr>
          <p:cNvPr id="186" name="Google Shape;186;p19" title="Cup Of Coffee, Png Free Stock Photo - Public Domain Pictures"/>
          <p:cNvPicPr preferRelativeResize="0"/>
          <p:nvPr/>
        </p:nvPicPr>
        <p:blipFill>
          <a:blip r:embed="rId3">
            <a:alphaModFix/>
          </a:blip>
          <a:stretch>
            <a:fillRect/>
          </a:stretch>
        </p:blipFill>
        <p:spPr>
          <a:xfrm>
            <a:off x="-27700" y="3334100"/>
            <a:ext cx="1647845" cy="1621051"/>
          </a:xfrm>
          <a:prstGeom prst="rect">
            <a:avLst/>
          </a:prstGeom>
          <a:noFill/>
          <a:ln>
            <a:noFill/>
          </a:ln>
        </p:spPr>
      </p:pic>
      <p:pic>
        <p:nvPicPr>
          <p:cNvPr id="187" name="Google Shape;187;p19" title="Cup Of Coffee, Png Free Stock Photo - Public Domain Pictures"/>
          <p:cNvPicPr preferRelativeResize="0"/>
          <p:nvPr/>
        </p:nvPicPr>
        <p:blipFill>
          <a:blip r:embed="rId3">
            <a:alphaModFix/>
          </a:blip>
          <a:stretch>
            <a:fillRect/>
          </a:stretch>
        </p:blipFill>
        <p:spPr>
          <a:xfrm>
            <a:off x="5366550" y="3187175"/>
            <a:ext cx="1647845" cy="1621051"/>
          </a:xfrm>
          <a:prstGeom prst="rect">
            <a:avLst/>
          </a:prstGeom>
          <a:noFill/>
          <a:ln>
            <a:noFill/>
          </a:ln>
        </p:spPr>
      </p:pic>
      <p:pic>
        <p:nvPicPr>
          <p:cNvPr id="188" name="Google Shape;188;p19" title="Cup Of Coffee, Png Free Stock Photo - Public Domain Pictures"/>
          <p:cNvPicPr preferRelativeResize="0"/>
          <p:nvPr/>
        </p:nvPicPr>
        <p:blipFill>
          <a:blip r:embed="rId3">
            <a:alphaModFix/>
          </a:blip>
          <a:stretch>
            <a:fillRect/>
          </a:stretch>
        </p:blipFill>
        <p:spPr>
          <a:xfrm>
            <a:off x="3376725" y="2372875"/>
            <a:ext cx="1647845" cy="1621051"/>
          </a:xfrm>
          <a:prstGeom prst="rect">
            <a:avLst/>
          </a:prstGeom>
          <a:noFill/>
          <a:ln>
            <a:noFill/>
          </a:ln>
        </p:spPr>
      </p:pic>
      <p:pic>
        <p:nvPicPr>
          <p:cNvPr id="189" name="Google Shape;189;p19" title="Cup Of Coffee, Png Free Stock Photo - Public Domain Pictures"/>
          <p:cNvPicPr preferRelativeResize="0"/>
          <p:nvPr/>
        </p:nvPicPr>
        <p:blipFill>
          <a:blip r:embed="rId3">
            <a:alphaModFix/>
          </a:blip>
          <a:stretch>
            <a:fillRect/>
          </a:stretch>
        </p:blipFill>
        <p:spPr>
          <a:xfrm>
            <a:off x="4064925" y="398550"/>
            <a:ext cx="1647845" cy="1621051"/>
          </a:xfrm>
          <a:prstGeom prst="rect">
            <a:avLst/>
          </a:prstGeom>
          <a:noFill/>
          <a:ln>
            <a:noFill/>
          </a:ln>
        </p:spPr>
      </p:pic>
      <p:pic>
        <p:nvPicPr>
          <p:cNvPr id="190" name="Google Shape;190;p19" title="Cup Of Coffee, Png Free Stock Photo - Public Domain Pictures"/>
          <p:cNvPicPr preferRelativeResize="0"/>
          <p:nvPr/>
        </p:nvPicPr>
        <p:blipFill>
          <a:blip r:embed="rId3">
            <a:alphaModFix/>
          </a:blip>
          <a:stretch>
            <a:fillRect/>
          </a:stretch>
        </p:blipFill>
        <p:spPr>
          <a:xfrm>
            <a:off x="5573225" y="-129025"/>
            <a:ext cx="1647845" cy="1621051"/>
          </a:xfrm>
          <a:prstGeom prst="rect">
            <a:avLst/>
          </a:prstGeom>
          <a:noFill/>
          <a:ln>
            <a:noFill/>
          </a:ln>
        </p:spPr>
      </p:pic>
      <p:pic>
        <p:nvPicPr>
          <p:cNvPr id="191" name="Google Shape;191;p19" title="Cup Of Coffee, Png Free Stock Photo - Public Domain Pictures"/>
          <p:cNvPicPr preferRelativeResize="0"/>
          <p:nvPr/>
        </p:nvPicPr>
        <p:blipFill>
          <a:blip r:embed="rId3">
            <a:alphaModFix/>
          </a:blip>
          <a:stretch>
            <a:fillRect/>
          </a:stretch>
        </p:blipFill>
        <p:spPr>
          <a:xfrm>
            <a:off x="2511175" y="152400"/>
            <a:ext cx="1647845" cy="1621051"/>
          </a:xfrm>
          <a:prstGeom prst="rect">
            <a:avLst/>
          </a:prstGeom>
          <a:noFill/>
          <a:ln>
            <a:noFill/>
          </a:ln>
        </p:spPr>
      </p:pic>
      <p:pic>
        <p:nvPicPr>
          <p:cNvPr id="192" name="Google Shape;192;p19" title="Cup Of Coffee, Png Free Stock Photo - Public Domain Pictures"/>
          <p:cNvPicPr preferRelativeResize="0"/>
          <p:nvPr/>
        </p:nvPicPr>
        <p:blipFill>
          <a:blip r:embed="rId3">
            <a:alphaModFix/>
          </a:blip>
          <a:stretch>
            <a:fillRect/>
          </a:stretch>
        </p:blipFill>
        <p:spPr>
          <a:xfrm>
            <a:off x="1095300" y="2372875"/>
            <a:ext cx="1647845" cy="1621051"/>
          </a:xfrm>
          <a:prstGeom prst="rect">
            <a:avLst/>
          </a:prstGeom>
          <a:noFill/>
          <a:ln>
            <a:noFill/>
          </a:ln>
        </p:spPr>
      </p:pic>
      <p:pic>
        <p:nvPicPr>
          <p:cNvPr id="193" name="Google Shape;193;p19" title="Cup Of Coffee, Png Free Stock Photo - Public Domain Pictures"/>
          <p:cNvPicPr preferRelativeResize="0"/>
          <p:nvPr/>
        </p:nvPicPr>
        <p:blipFill>
          <a:blip r:embed="rId3">
            <a:alphaModFix/>
          </a:blip>
          <a:stretch>
            <a:fillRect/>
          </a:stretch>
        </p:blipFill>
        <p:spPr>
          <a:xfrm>
            <a:off x="3938225" y="3334100"/>
            <a:ext cx="1647845" cy="1621051"/>
          </a:xfrm>
          <a:prstGeom prst="rect">
            <a:avLst/>
          </a:prstGeom>
          <a:noFill/>
          <a:ln>
            <a:noFill/>
          </a:ln>
        </p:spPr>
      </p:pic>
      <p:pic>
        <p:nvPicPr>
          <p:cNvPr id="194" name="Google Shape;194;p19" title="Cup Of Coffee, Png Free Stock Photo - Public Domain Pictures"/>
          <p:cNvPicPr preferRelativeResize="0"/>
          <p:nvPr/>
        </p:nvPicPr>
        <p:blipFill>
          <a:blip r:embed="rId3">
            <a:alphaModFix/>
          </a:blip>
          <a:stretch>
            <a:fillRect/>
          </a:stretch>
        </p:blipFill>
        <p:spPr>
          <a:xfrm>
            <a:off x="1095300" y="3702400"/>
            <a:ext cx="1647845" cy="1621051"/>
          </a:xfrm>
          <a:prstGeom prst="rect">
            <a:avLst/>
          </a:prstGeom>
          <a:noFill/>
          <a:ln>
            <a:noFill/>
          </a:ln>
        </p:spPr>
      </p:pic>
      <p:pic>
        <p:nvPicPr>
          <p:cNvPr id="195" name="Google Shape;195;p19" title="Cup Of Coffee, Png Free Stock Photo - Public Domain Pictures"/>
          <p:cNvPicPr preferRelativeResize="0"/>
          <p:nvPr/>
        </p:nvPicPr>
        <p:blipFill>
          <a:blip r:embed="rId3">
            <a:alphaModFix/>
          </a:blip>
          <a:stretch>
            <a:fillRect/>
          </a:stretch>
        </p:blipFill>
        <p:spPr>
          <a:xfrm>
            <a:off x="4865700" y="2096450"/>
            <a:ext cx="1647849" cy="1621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3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the Model</a:t>
            </a:r>
            <a:endParaRPr/>
          </a:p>
        </p:txBody>
      </p:sp>
      <p:pic>
        <p:nvPicPr>
          <p:cNvPr id="1168" name="Google Shape;1168;p37"/>
          <p:cNvPicPr preferRelativeResize="0"/>
          <p:nvPr/>
        </p:nvPicPr>
        <p:blipFill>
          <a:blip r:embed="rId3">
            <a:alphaModFix/>
          </a:blip>
          <a:stretch>
            <a:fillRect/>
          </a:stretch>
        </p:blipFill>
        <p:spPr>
          <a:xfrm>
            <a:off x="372500" y="1138025"/>
            <a:ext cx="4983775" cy="3596300"/>
          </a:xfrm>
          <a:prstGeom prst="rect">
            <a:avLst/>
          </a:prstGeom>
          <a:noFill/>
          <a:ln>
            <a:noFill/>
          </a:ln>
        </p:spPr>
      </p:pic>
      <p:pic>
        <p:nvPicPr>
          <p:cNvPr id="1169" name="Google Shape;1169;p37"/>
          <p:cNvPicPr preferRelativeResize="0"/>
          <p:nvPr/>
        </p:nvPicPr>
        <p:blipFill>
          <a:blip r:embed="rId4">
            <a:alphaModFix/>
          </a:blip>
          <a:stretch>
            <a:fillRect/>
          </a:stretch>
        </p:blipFill>
        <p:spPr>
          <a:xfrm>
            <a:off x="5437000" y="1079300"/>
            <a:ext cx="3481226" cy="3763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38"/>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the Model</a:t>
            </a:r>
            <a:endParaRPr/>
          </a:p>
        </p:txBody>
      </p:sp>
      <p:pic>
        <p:nvPicPr>
          <p:cNvPr id="1175" name="Google Shape;1175;p38"/>
          <p:cNvPicPr preferRelativeResize="0"/>
          <p:nvPr/>
        </p:nvPicPr>
        <p:blipFill>
          <a:blip r:embed="rId3">
            <a:alphaModFix/>
          </a:blip>
          <a:stretch>
            <a:fillRect/>
          </a:stretch>
        </p:blipFill>
        <p:spPr>
          <a:xfrm>
            <a:off x="2984625" y="1115975"/>
            <a:ext cx="3376901" cy="3939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39"/>
          <p:cNvSpPr txBox="1"/>
          <p:nvPr>
            <p:ph type="title"/>
          </p:nvPr>
        </p:nvSpPr>
        <p:spPr>
          <a:xfrm>
            <a:off x="322375" y="221850"/>
            <a:ext cx="8711700" cy="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Comparing between Copilot, Gemini and GPT 3.5</a:t>
            </a:r>
            <a:endParaRPr sz="2600"/>
          </a:p>
        </p:txBody>
      </p:sp>
      <p:pic>
        <p:nvPicPr>
          <p:cNvPr id="1181" name="Google Shape;1181;p39"/>
          <p:cNvPicPr preferRelativeResize="0"/>
          <p:nvPr/>
        </p:nvPicPr>
        <p:blipFill>
          <a:blip r:embed="rId3">
            <a:alphaModFix/>
          </a:blip>
          <a:stretch>
            <a:fillRect/>
          </a:stretch>
        </p:blipFill>
        <p:spPr>
          <a:xfrm>
            <a:off x="3062125" y="785800"/>
            <a:ext cx="3803201" cy="4109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40"/>
          <p:cNvSpPr txBox="1"/>
          <p:nvPr>
            <p:ph type="title"/>
          </p:nvPr>
        </p:nvSpPr>
        <p:spPr>
          <a:xfrm>
            <a:off x="-25" y="0"/>
            <a:ext cx="9144000" cy="10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Comparing between Copilot, Gemini and GPT 3.5</a:t>
            </a:r>
            <a:endParaRPr sz="2600"/>
          </a:p>
        </p:txBody>
      </p:sp>
      <p:pic>
        <p:nvPicPr>
          <p:cNvPr id="1187" name="Google Shape;1187;p40"/>
          <p:cNvPicPr preferRelativeResize="0"/>
          <p:nvPr/>
        </p:nvPicPr>
        <p:blipFill>
          <a:blip r:embed="rId3">
            <a:alphaModFix/>
          </a:blip>
          <a:stretch>
            <a:fillRect/>
          </a:stretch>
        </p:blipFill>
        <p:spPr>
          <a:xfrm>
            <a:off x="5314600" y="829850"/>
            <a:ext cx="3594611" cy="4203599"/>
          </a:xfrm>
          <a:prstGeom prst="rect">
            <a:avLst/>
          </a:prstGeom>
          <a:noFill/>
          <a:ln>
            <a:noFill/>
          </a:ln>
        </p:spPr>
      </p:pic>
      <p:pic>
        <p:nvPicPr>
          <p:cNvPr id="1188" name="Google Shape;1188;p40"/>
          <p:cNvPicPr preferRelativeResize="0"/>
          <p:nvPr/>
        </p:nvPicPr>
        <p:blipFill>
          <a:blip r:embed="rId4">
            <a:alphaModFix/>
          </a:blip>
          <a:stretch>
            <a:fillRect/>
          </a:stretch>
        </p:blipFill>
        <p:spPr>
          <a:xfrm>
            <a:off x="291800" y="895850"/>
            <a:ext cx="3376901" cy="3939475"/>
          </a:xfrm>
          <a:prstGeom prst="rect">
            <a:avLst/>
          </a:prstGeom>
          <a:noFill/>
          <a:ln>
            <a:noFill/>
          </a:ln>
        </p:spPr>
      </p:pic>
      <p:sp>
        <p:nvSpPr>
          <p:cNvPr id="1189" name="Google Shape;1189;p40"/>
          <p:cNvSpPr txBox="1"/>
          <p:nvPr>
            <p:ph idx="1" type="body"/>
          </p:nvPr>
        </p:nvSpPr>
        <p:spPr>
          <a:xfrm>
            <a:off x="3750150" y="2161250"/>
            <a:ext cx="1643700" cy="1540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600"/>
              <a:t>GPT 3.5 -&gt;</a:t>
            </a:r>
            <a:br>
              <a:rPr lang="en" sz="1600"/>
            </a:br>
            <a:r>
              <a:rPr lang="en" sz="1600"/>
              <a:t>&lt;- Custom HumanEval Prompt </a:t>
            </a:r>
            <a:r>
              <a:rPr lang="en" sz="1600"/>
              <a:t>enhanced</a:t>
            </a:r>
            <a:r>
              <a:rPr lang="en" sz="1600"/>
              <a:t> GPT</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41"/>
          <p:cNvSpPr txBox="1"/>
          <p:nvPr>
            <p:ph type="title"/>
          </p:nvPr>
        </p:nvSpPr>
        <p:spPr>
          <a:xfrm>
            <a:off x="-25" y="0"/>
            <a:ext cx="9144000" cy="10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Comparing between Copilot, Gemini and GPT 3.5</a:t>
            </a:r>
            <a:endParaRPr sz="2600"/>
          </a:p>
        </p:txBody>
      </p:sp>
      <p:pic>
        <p:nvPicPr>
          <p:cNvPr id="1195" name="Google Shape;1195;p41"/>
          <p:cNvPicPr preferRelativeResize="0"/>
          <p:nvPr/>
        </p:nvPicPr>
        <p:blipFill>
          <a:blip r:embed="rId3">
            <a:alphaModFix/>
          </a:blip>
          <a:stretch>
            <a:fillRect/>
          </a:stretch>
        </p:blipFill>
        <p:spPr>
          <a:xfrm>
            <a:off x="316100" y="824525"/>
            <a:ext cx="3376901" cy="3939475"/>
          </a:xfrm>
          <a:prstGeom prst="rect">
            <a:avLst/>
          </a:prstGeom>
          <a:noFill/>
          <a:ln>
            <a:noFill/>
          </a:ln>
        </p:spPr>
      </p:pic>
      <p:sp>
        <p:nvSpPr>
          <p:cNvPr id="1196" name="Google Shape;1196;p41"/>
          <p:cNvSpPr txBox="1"/>
          <p:nvPr>
            <p:ph idx="1" type="body"/>
          </p:nvPr>
        </p:nvSpPr>
        <p:spPr>
          <a:xfrm>
            <a:off x="3839250" y="2153150"/>
            <a:ext cx="1643700" cy="1540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600"/>
              <a:t>Gemini -&gt;</a:t>
            </a:r>
            <a:br>
              <a:rPr lang="en" sz="1600"/>
            </a:br>
            <a:r>
              <a:rPr lang="en" sz="1600"/>
              <a:t>&lt;- Custom HumanEval Prompt enhanced GPT</a:t>
            </a:r>
            <a:endParaRPr sz="2000"/>
          </a:p>
        </p:txBody>
      </p:sp>
      <p:pic>
        <p:nvPicPr>
          <p:cNvPr id="1197" name="Google Shape;1197;p41"/>
          <p:cNvPicPr preferRelativeResize="0"/>
          <p:nvPr/>
        </p:nvPicPr>
        <p:blipFill>
          <a:blip r:embed="rId4">
            <a:alphaModFix/>
          </a:blip>
          <a:stretch>
            <a:fillRect/>
          </a:stretch>
        </p:blipFill>
        <p:spPr>
          <a:xfrm>
            <a:off x="5532050" y="967188"/>
            <a:ext cx="3223108" cy="3796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42"/>
          <p:cNvSpPr txBox="1"/>
          <p:nvPr>
            <p:ph type="title"/>
          </p:nvPr>
        </p:nvSpPr>
        <p:spPr>
          <a:xfrm>
            <a:off x="0" y="0"/>
            <a:ext cx="8843700" cy="77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Comparing between Copilot, Gemini and GPT 3.5</a:t>
            </a:r>
            <a:endParaRPr sz="2600"/>
          </a:p>
        </p:txBody>
      </p:sp>
      <p:pic>
        <p:nvPicPr>
          <p:cNvPr id="1203" name="Google Shape;1203;p42"/>
          <p:cNvPicPr preferRelativeResize="0"/>
          <p:nvPr/>
        </p:nvPicPr>
        <p:blipFill>
          <a:blip r:embed="rId3">
            <a:alphaModFix/>
          </a:blip>
          <a:stretch>
            <a:fillRect/>
          </a:stretch>
        </p:blipFill>
        <p:spPr>
          <a:xfrm>
            <a:off x="0" y="903175"/>
            <a:ext cx="3376901" cy="3939475"/>
          </a:xfrm>
          <a:prstGeom prst="rect">
            <a:avLst/>
          </a:prstGeom>
          <a:noFill/>
          <a:ln>
            <a:noFill/>
          </a:ln>
        </p:spPr>
      </p:pic>
      <p:sp>
        <p:nvSpPr>
          <p:cNvPr id="1204" name="Google Shape;1204;p42"/>
          <p:cNvSpPr txBox="1"/>
          <p:nvPr>
            <p:ph idx="1" type="body"/>
          </p:nvPr>
        </p:nvSpPr>
        <p:spPr>
          <a:xfrm>
            <a:off x="3376900" y="2161250"/>
            <a:ext cx="1363800" cy="186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600"/>
              <a:t>Copilot -&gt;</a:t>
            </a:r>
            <a:br>
              <a:rPr lang="en" sz="1600"/>
            </a:br>
            <a:r>
              <a:rPr lang="en" sz="1600"/>
              <a:t>&lt;- Custom HumanEval Prompt enhanced GPT</a:t>
            </a:r>
            <a:endParaRPr sz="2000"/>
          </a:p>
        </p:txBody>
      </p:sp>
      <p:pic>
        <p:nvPicPr>
          <p:cNvPr id="1205" name="Google Shape;1205;p42"/>
          <p:cNvPicPr preferRelativeResize="0"/>
          <p:nvPr/>
        </p:nvPicPr>
        <p:blipFill>
          <a:blip r:embed="rId4">
            <a:alphaModFix/>
          </a:blip>
          <a:stretch>
            <a:fillRect/>
          </a:stretch>
        </p:blipFill>
        <p:spPr>
          <a:xfrm>
            <a:off x="4586650" y="732675"/>
            <a:ext cx="4557324" cy="4500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grpSp>
        <p:nvGrpSpPr>
          <p:cNvPr id="1210" name="Google Shape;1210;p43"/>
          <p:cNvGrpSpPr/>
          <p:nvPr/>
        </p:nvGrpSpPr>
        <p:grpSpPr>
          <a:xfrm>
            <a:off x="4902098" y="535097"/>
            <a:ext cx="3683753" cy="4073629"/>
            <a:chOff x="4825898" y="535097"/>
            <a:chExt cx="3683753" cy="4073629"/>
          </a:xfrm>
        </p:grpSpPr>
        <p:grpSp>
          <p:nvGrpSpPr>
            <p:cNvPr id="1211" name="Google Shape;1211;p43"/>
            <p:cNvGrpSpPr/>
            <p:nvPr/>
          </p:nvGrpSpPr>
          <p:grpSpPr>
            <a:xfrm>
              <a:off x="5416996" y="1013447"/>
              <a:ext cx="2303759" cy="3595278"/>
              <a:chOff x="5416996" y="1013447"/>
              <a:chExt cx="2303759" cy="3595278"/>
            </a:xfrm>
          </p:grpSpPr>
          <p:sp>
            <p:nvSpPr>
              <p:cNvPr id="1212" name="Google Shape;1212;p43"/>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3"/>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3"/>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3"/>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3"/>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3"/>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3"/>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3"/>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3"/>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3"/>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3"/>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3"/>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3"/>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3"/>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3"/>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3"/>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3"/>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3"/>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3"/>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3"/>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3"/>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3"/>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3"/>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3"/>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3"/>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3"/>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3"/>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3"/>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3"/>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3"/>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3"/>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3"/>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3"/>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3"/>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3"/>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3"/>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3"/>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3"/>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3"/>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3"/>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3"/>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3"/>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3"/>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3"/>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3"/>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3"/>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3"/>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3"/>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3"/>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3"/>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3"/>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3"/>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3"/>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3"/>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3"/>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3"/>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3"/>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3"/>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3"/>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3"/>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3"/>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3"/>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3"/>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3"/>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3"/>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3"/>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3"/>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3"/>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3"/>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3"/>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3"/>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3"/>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3"/>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3"/>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3"/>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3"/>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3"/>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3"/>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3"/>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3"/>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3"/>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3"/>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3"/>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3"/>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3"/>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3"/>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3"/>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3"/>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43"/>
            <p:cNvGrpSpPr/>
            <p:nvPr/>
          </p:nvGrpSpPr>
          <p:grpSpPr>
            <a:xfrm>
              <a:off x="4825898" y="1492688"/>
              <a:ext cx="1147199" cy="637372"/>
              <a:chOff x="315275" y="3124950"/>
              <a:chExt cx="658175" cy="365675"/>
            </a:xfrm>
          </p:grpSpPr>
          <p:sp>
            <p:nvSpPr>
              <p:cNvPr id="1335" name="Google Shape;1335;p43"/>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3"/>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3"/>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3"/>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3"/>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3"/>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3"/>
            <p:cNvGrpSpPr/>
            <p:nvPr/>
          </p:nvGrpSpPr>
          <p:grpSpPr>
            <a:xfrm>
              <a:off x="7112551" y="535097"/>
              <a:ext cx="1397100" cy="760518"/>
              <a:chOff x="238125" y="2409350"/>
              <a:chExt cx="760575" cy="414000"/>
            </a:xfrm>
          </p:grpSpPr>
          <p:sp>
            <p:nvSpPr>
              <p:cNvPr id="1342" name="Google Shape;1342;p43"/>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3"/>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3"/>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3"/>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3"/>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3"/>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3"/>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3"/>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4" name="Google Shape;1354;p43"/>
          <p:cNvSpPr txBox="1"/>
          <p:nvPr>
            <p:ph idx="4294967295" type="ctrTitle"/>
          </p:nvPr>
        </p:nvSpPr>
        <p:spPr>
          <a:xfrm>
            <a:off x="860900" y="1929625"/>
            <a:ext cx="3856800" cy="10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Whats next?</a:t>
            </a:r>
            <a:endParaRPr sz="4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grpSp>
        <p:nvGrpSpPr>
          <p:cNvPr id="1359" name="Google Shape;1359;p44"/>
          <p:cNvGrpSpPr/>
          <p:nvPr/>
        </p:nvGrpSpPr>
        <p:grpSpPr>
          <a:xfrm>
            <a:off x="4902098" y="535097"/>
            <a:ext cx="3683753" cy="4073629"/>
            <a:chOff x="4825898" y="535097"/>
            <a:chExt cx="3683753" cy="4073629"/>
          </a:xfrm>
        </p:grpSpPr>
        <p:grpSp>
          <p:nvGrpSpPr>
            <p:cNvPr id="1360" name="Google Shape;1360;p44"/>
            <p:cNvGrpSpPr/>
            <p:nvPr/>
          </p:nvGrpSpPr>
          <p:grpSpPr>
            <a:xfrm>
              <a:off x="5416996" y="1013447"/>
              <a:ext cx="2303759" cy="3595278"/>
              <a:chOff x="5416996" y="1013447"/>
              <a:chExt cx="2303759" cy="3595278"/>
            </a:xfrm>
          </p:grpSpPr>
          <p:sp>
            <p:nvSpPr>
              <p:cNvPr id="1361" name="Google Shape;1361;p44"/>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5467394" y="3094140"/>
                <a:ext cx="1566251" cy="207408"/>
              </a:xfrm>
              <a:custGeom>
                <a:rect b="b" l="l" r="r" t="t"/>
                <a:pathLst>
                  <a:path extrusionOk="0" h="4424" w="33408">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5513527" y="3126817"/>
                <a:ext cx="1474033" cy="142054"/>
              </a:xfrm>
              <a:custGeom>
                <a:rect b="b" l="l" r="r" t="t"/>
                <a:pathLst>
                  <a:path extrusionOk="0" h="3030" w="31441">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5467394" y="3027895"/>
                <a:ext cx="1566251" cy="169949"/>
              </a:xfrm>
              <a:custGeom>
                <a:rect b="b" l="l" r="r" t="t"/>
                <a:pathLst>
                  <a:path extrusionOk="0" h="3625" w="33408">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5467394" y="2144347"/>
                <a:ext cx="1566251" cy="968171"/>
              </a:xfrm>
              <a:custGeom>
                <a:rect b="b" l="l" r="r" t="t"/>
                <a:pathLst>
                  <a:path extrusionOk="0" h="20651" w="33408">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5715590" y="2565821"/>
                <a:ext cx="1069859" cy="405534"/>
              </a:xfrm>
              <a:custGeom>
                <a:rect b="b" l="l" r="r" t="t"/>
                <a:pathLst>
                  <a:path extrusionOk="0" h="8650" w="2282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5753518" y="2603796"/>
                <a:ext cx="994003" cy="329537"/>
              </a:xfrm>
              <a:custGeom>
                <a:rect b="b" l="l" r="r" t="t"/>
                <a:pathLst>
                  <a:path extrusionOk="0" h="7029" w="21202">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6462100" y="2646459"/>
                <a:ext cx="115378" cy="244258"/>
              </a:xfrm>
              <a:custGeom>
                <a:rect b="b" l="l" r="r" t="t"/>
                <a:pathLst>
                  <a:path extrusionOk="0" h="5210" w="2461">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5923561" y="2646459"/>
                <a:ext cx="115331" cy="244258"/>
              </a:xfrm>
              <a:custGeom>
                <a:rect b="b" l="l" r="r" t="t"/>
                <a:pathLst>
                  <a:path extrusionOk="0" h="5210" w="246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6005090" y="2200747"/>
                <a:ext cx="490860" cy="264886"/>
              </a:xfrm>
              <a:custGeom>
                <a:rect b="b" l="l" r="r" t="t"/>
                <a:pathLst>
                  <a:path extrusionOk="0" h="5650" w="1047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6005090" y="2307076"/>
                <a:ext cx="43273" cy="52274"/>
              </a:xfrm>
              <a:custGeom>
                <a:rect b="b" l="l" r="r" t="t"/>
                <a:pathLst>
                  <a:path extrusionOk="0" h="1115" w="923">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5740532" y="3606050"/>
                <a:ext cx="1020023" cy="549182"/>
              </a:xfrm>
              <a:custGeom>
                <a:rect b="b" l="l" r="r" t="t"/>
                <a:pathLst>
                  <a:path extrusionOk="0" h="11714" w="21757">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5425810" y="3259635"/>
                <a:ext cx="41632" cy="315519"/>
              </a:xfrm>
              <a:custGeom>
                <a:rect b="b" l="l" r="r" t="t"/>
                <a:pathLst>
                  <a:path extrusionOk="0" h="6730" w="888">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5666270" y="2236799"/>
                <a:ext cx="30614" cy="531741"/>
              </a:xfrm>
              <a:custGeom>
                <a:rect b="b" l="l" r="r" t="t"/>
                <a:pathLst>
                  <a:path extrusionOk="0" h="11342" w="653">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5647517" y="2682136"/>
                <a:ext cx="68120" cy="172856"/>
              </a:xfrm>
              <a:custGeom>
                <a:rect b="b" l="l" r="r" t="t"/>
                <a:pathLst>
                  <a:path extrusionOk="0" h="3687" w="1453">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5916294" y="1927938"/>
                <a:ext cx="211159" cy="147867"/>
              </a:xfrm>
              <a:custGeom>
                <a:rect b="b" l="l" r="r" t="t"/>
                <a:pathLst>
                  <a:path extrusionOk="0" h="3154" w="4504">
                    <a:moveTo>
                      <a:pt x="1" y="1"/>
                    </a:moveTo>
                    <a:lnTo>
                      <a:pt x="3404" y="3153"/>
                    </a:lnTo>
                    <a:lnTo>
                      <a:pt x="4503" y="3153"/>
                    </a:lnTo>
                    <a:lnTo>
                      <a:pt x="1101" y="1"/>
                    </a:lnTo>
                    <a:close/>
                  </a:path>
                </a:pathLst>
              </a:custGeom>
              <a:solidFill>
                <a:srgbClr val="F27C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5416996" y="1826109"/>
                <a:ext cx="1397099" cy="2781023"/>
              </a:xfrm>
              <a:custGeom>
                <a:rect b="b" l="l" r="r" t="t"/>
                <a:pathLst>
                  <a:path extrusionOk="0" h="59319" w="2980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5551970" y="1826109"/>
                <a:ext cx="1397099" cy="2781023"/>
              </a:xfrm>
              <a:custGeom>
                <a:rect b="b" l="l" r="r" t="t"/>
                <a:pathLst>
                  <a:path extrusionOk="0" h="59319" w="2980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5622997" y="1897229"/>
                <a:ext cx="1255045" cy="2485570"/>
              </a:xfrm>
              <a:custGeom>
                <a:rect b="b" l="l" r="r" t="t"/>
                <a:pathLst>
                  <a:path extrusionOk="0" h="53017" w="2677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6180008" y="4419086"/>
                <a:ext cx="141116" cy="141116"/>
              </a:xfrm>
              <a:custGeom>
                <a:rect b="b" l="l" r="r" t="t"/>
                <a:pathLst>
                  <a:path extrusionOk="0" h="3010" w="301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5448032" y="1897229"/>
                <a:ext cx="72949" cy="399626"/>
              </a:xfrm>
              <a:custGeom>
                <a:rect b="b" l="l" r="r" t="t"/>
                <a:pathLst>
                  <a:path extrusionOk="0" h="8524" w="1556">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5448032" y="2335065"/>
                <a:ext cx="72949" cy="399720"/>
              </a:xfrm>
              <a:custGeom>
                <a:rect b="b" l="l" r="r" t="t"/>
                <a:pathLst>
                  <a:path extrusionOk="0" h="8526" w="1556">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7033598" y="3290952"/>
                <a:ext cx="83263" cy="252790"/>
              </a:xfrm>
              <a:custGeom>
                <a:rect b="b" l="l" r="r" t="t"/>
                <a:pathLst>
                  <a:path extrusionOk="0" h="5392" w="1776">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7033598" y="3259635"/>
                <a:ext cx="41679" cy="315519"/>
              </a:xfrm>
              <a:custGeom>
                <a:rect b="b" l="l" r="r" t="t"/>
                <a:pathLst>
                  <a:path extrusionOk="0" h="6730" w="889">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6856945" y="1560238"/>
                <a:ext cx="108955" cy="72527"/>
              </a:xfrm>
              <a:custGeom>
                <a:rect b="b" l="l" r="r" t="t"/>
                <a:pathLst>
                  <a:path extrusionOk="0" h="1547" w="2324">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6527126" y="1555222"/>
                <a:ext cx="642853" cy="900332"/>
              </a:xfrm>
              <a:custGeom>
                <a:rect b="b" l="l" r="r" t="t"/>
                <a:pathLst>
                  <a:path extrusionOk="0" h="19204" w="13712">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6672556" y="1162253"/>
                <a:ext cx="300095" cy="345618"/>
              </a:xfrm>
              <a:custGeom>
                <a:rect b="b" l="l" r="r" t="t"/>
                <a:pathLst>
                  <a:path extrusionOk="0" h="7372" w="6401">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6663461" y="2426814"/>
                <a:ext cx="661653" cy="1827339"/>
              </a:xfrm>
              <a:custGeom>
                <a:rect b="b" l="l" r="r" t="t"/>
                <a:pathLst>
                  <a:path extrusionOk="0" h="38977" w="14113">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6663836" y="2621564"/>
                <a:ext cx="516973" cy="1632589"/>
              </a:xfrm>
              <a:custGeom>
                <a:rect b="b" l="l" r="r" t="t"/>
                <a:pathLst>
                  <a:path extrusionOk="0" h="34823" w="11027">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4"/>
              <p:cNvSpPr/>
              <p:nvPr/>
            </p:nvSpPr>
            <p:spPr>
              <a:xfrm>
                <a:off x="6702608" y="1247626"/>
                <a:ext cx="39944" cy="86264"/>
              </a:xfrm>
              <a:custGeom>
                <a:rect b="b" l="l" r="r" t="t"/>
                <a:pathLst>
                  <a:path extrusionOk="0" h="1840" w="852">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6697732" y="1285366"/>
                <a:ext cx="42569" cy="14159"/>
              </a:xfrm>
              <a:custGeom>
                <a:rect b="b" l="l" r="r" t="t"/>
                <a:pathLst>
                  <a:path extrusionOk="0" h="302" w="908">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6611703" y="1021418"/>
                <a:ext cx="318801" cy="399251"/>
              </a:xfrm>
              <a:custGeom>
                <a:rect b="b" l="l" r="r" t="t"/>
                <a:pathLst>
                  <a:path extrusionOk="0" h="8516" w="680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6668712" y="1494368"/>
                <a:ext cx="152368" cy="141257"/>
              </a:xfrm>
              <a:custGeom>
                <a:rect b="b" l="l" r="r" t="t"/>
                <a:pathLst>
                  <a:path extrusionOk="0" h="3013" w="325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6856945" y="1515043"/>
                <a:ext cx="99578" cy="105767"/>
              </a:xfrm>
              <a:custGeom>
                <a:rect b="b" l="l" r="r" t="t"/>
                <a:pathLst>
                  <a:path extrusionOk="0" h="2256" w="2124">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6717423" y="1361363"/>
                <a:ext cx="177966" cy="364793"/>
              </a:xfrm>
              <a:custGeom>
                <a:rect b="b" l="l" r="r" t="t"/>
                <a:pathLst>
                  <a:path extrusionOk="0" h="7781" w="3796">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4"/>
              <p:cNvSpPr/>
              <p:nvPr/>
            </p:nvSpPr>
            <p:spPr>
              <a:xfrm>
                <a:off x="6878276" y="1510261"/>
                <a:ext cx="39897" cy="32255"/>
              </a:xfrm>
              <a:custGeom>
                <a:rect b="b" l="l" r="r" t="t"/>
                <a:pathLst>
                  <a:path extrusionOk="0" h="688" w="851">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4"/>
              <p:cNvSpPr/>
              <p:nvPr/>
            </p:nvSpPr>
            <p:spPr>
              <a:xfrm>
                <a:off x="6692997" y="1494228"/>
                <a:ext cx="26114" cy="29677"/>
              </a:xfrm>
              <a:custGeom>
                <a:rect b="b" l="l" r="r" t="t"/>
                <a:pathLst>
                  <a:path extrusionOk="0" h="633" w="557">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6395340" y="2175290"/>
                <a:ext cx="349790" cy="417442"/>
              </a:xfrm>
              <a:custGeom>
                <a:rect b="b" l="l" r="r" t="t"/>
                <a:pathLst>
                  <a:path extrusionOk="0" h="8904" w="7461">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6395527" y="2020437"/>
                <a:ext cx="145195" cy="180966"/>
              </a:xfrm>
              <a:custGeom>
                <a:rect b="b" l="l" r="r" t="t"/>
                <a:pathLst>
                  <a:path extrusionOk="0" h="3860" w="3097">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4"/>
              <p:cNvSpPr/>
              <p:nvPr/>
            </p:nvSpPr>
            <p:spPr>
              <a:xfrm>
                <a:off x="6400778" y="2020437"/>
                <a:ext cx="139944" cy="55368"/>
              </a:xfrm>
              <a:custGeom>
                <a:rect b="b" l="l" r="r" t="t"/>
                <a:pathLst>
                  <a:path extrusionOk="0" h="1181" w="2985">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6535753" y="2027516"/>
                <a:ext cx="73277" cy="27989"/>
              </a:xfrm>
              <a:custGeom>
                <a:rect b="b" l="l" r="r" t="t"/>
                <a:pathLst>
                  <a:path extrusionOk="0" h="597" w="1563">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6380572" y="1598588"/>
                <a:ext cx="271965" cy="447259"/>
              </a:xfrm>
              <a:custGeom>
                <a:rect b="b" l="l" r="r" t="t"/>
                <a:pathLst>
                  <a:path extrusionOk="0" h="9540" w="580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4"/>
              <p:cNvSpPr/>
              <p:nvPr/>
            </p:nvSpPr>
            <p:spPr>
              <a:xfrm>
                <a:off x="6448739" y="2020437"/>
                <a:ext cx="30614" cy="20113"/>
              </a:xfrm>
              <a:custGeom>
                <a:rect b="b" l="l" r="r" t="t"/>
                <a:pathLst>
                  <a:path extrusionOk="0" h="429" w="653">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4"/>
              <p:cNvSpPr/>
              <p:nvPr/>
            </p:nvSpPr>
            <p:spPr>
              <a:xfrm>
                <a:off x="6721173" y="2576369"/>
                <a:ext cx="134740" cy="111112"/>
              </a:xfrm>
              <a:custGeom>
                <a:rect b="b" l="l" r="r" t="t"/>
                <a:pathLst>
                  <a:path extrusionOk="0" h="2370" w="2874">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6686386" y="2543177"/>
                <a:ext cx="178763" cy="138069"/>
              </a:xfrm>
              <a:custGeom>
                <a:rect b="b" l="l" r="r" t="t"/>
                <a:pathLst>
                  <a:path extrusionOk="0" h="2945" w="3813">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6669649" y="2276931"/>
                <a:ext cx="2532" cy="4594"/>
              </a:xfrm>
              <a:custGeom>
                <a:rect b="b" l="l" r="r" t="t"/>
                <a:pathLst>
                  <a:path extrusionOk="0" h="98" w="54">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7064916" y="2168960"/>
                <a:ext cx="92827" cy="88842"/>
              </a:xfrm>
              <a:custGeom>
                <a:rect b="b" l="l" r="r" t="t"/>
                <a:pathLst>
                  <a:path extrusionOk="0" h="1895" w="198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4"/>
              <p:cNvSpPr/>
              <p:nvPr/>
            </p:nvSpPr>
            <p:spPr>
              <a:xfrm>
                <a:off x="7046069" y="2097558"/>
                <a:ext cx="57853" cy="82513"/>
              </a:xfrm>
              <a:custGeom>
                <a:rect b="b" l="l" r="r" t="t"/>
                <a:pathLst>
                  <a:path extrusionOk="0" h="1760" w="1234">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4"/>
              <p:cNvSpPr/>
              <p:nvPr/>
            </p:nvSpPr>
            <p:spPr>
              <a:xfrm>
                <a:off x="6571290" y="1705527"/>
                <a:ext cx="266480" cy="750073"/>
              </a:xfrm>
              <a:custGeom>
                <a:rect b="b" l="l" r="r" t="t"/>
                <a:pathLst>
                  <a:path extrusionOk="0" h="15999" w="5684">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6714422" y="2336612"/>
                <a:ext cx="469481" cy="158697"/>
              </a:xfrm>
              <a:custGeom>
                <a:rect b="b" l="l" r="r" t="t"/>
                <a:pathLst>
                  <a:path extrusionOk="0" h="3385" w="10014">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7221784" y="2376181"/>
                <a:ext cx="27567" cy="81951"/>
              </a:xfrm>
              <a:custGeom>
                <a:rect b="b" l="l" r="r" t="t"/>
                <a:pathLst>
                  <a:path extrusionOk="0" h="1748" w="588">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7127504" y="2462070"/>
                <a:ext cx="95312" cy="183498"/>
              </a:xfrm>
              <a:custGeom>
                <a:rect b="b" l="l" r="r" t="t"/>
                <a:pathLst>
                  <a:path extrusionOk="0" h="3914" w="2033">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4"/>
              <p:cNvSpPr/>
              <p:nvPr/>
            </p:nvSpPr>
            <p:spPr>
              <a:xfrm>
                <a:off x="6876260" y="2561508"/>
                <a:ext cx="194656" cy="126911"/>
              </a:xfrm>
              <a:custGeom>
                <a:rect b="b" l="l" r="r" t="t"/>
                <a:pathLst>
                  <a:path extrusionOk="0" h="2707" w="4152">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4"/>
              <p:cNvSpPr/>
              <p:nvPr/>
            </p:nvSpPr>
            <p:spPr>
              <a:xfrm>
                <a:off x="7028816" y="2357522"/>
                <a:ext cx="691376" cy="1249372"/>
              </a:xfrm>
              <a:custGeom>
                <a:rect b="b" l="l" r="r" t="t"/>
                <a:pathLst>
                  <a:path extrusionOk="0" h="26649" w="14747">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7084700" y="2670088"/>
                <a:ext cx="391797" cy="742853"/>
              </a:xfrm>
              <a:custGeom>
                <a:rect b="b" l="l" r="r" t="t"/>
                <a:pathLst>
                  <a:path extrusionOk="0" h="15845" w="8357">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7033551" y="2436331"/>
                <a:ext cx="73934" cy="382186"/>
              </a:xfrm>
              <a:custGeom>
                <a:rect b="b" l="l" r="r" t="t"/>
                <a:pathLst>
                  <a:path extrusionOk="0" h="8152" w="1577">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6944850" y="2916033"/>
                <a:ext cx="304642" cy="1305725"/>
              </a:xfrm>
              <a:custGeom>
                <a:rect b="b" l="l" r="r" t="t"/>
                <a:pathLst>
                  <a:path extrusionOk="0" h="27851" w="6498">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4"/>
              <p:cNvSpPr/>
              <p:nvPr/>
            </p:nvSpPr>
            <p:spPr>
              <a:xfrm>
                <a:off x="7091310" y="2817017"/>
                <a:ext cx="276654" cy="250868"/>
              </a:xfrm>
              <a:custGeom>
                <a:rect b="b" l="l" r="r" t="t"/>
                <a:pathLst>
                  <a:path extrusionOk="0" h="5351" w="5901">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4"/>
              <p:cNvSpPr/>
              <p:nvPr/>
            </p:nvSpPr>
            <p:spPr>
              <a:xfrm>
                <a:off x="7442460" y="3309518"/>
                <a:ext cx="88702" cy="130005"/>
              </a:xfrm>
              <a:custGeom>
                <a:rect b="b" l="l" r="r" t="t"/>
                <a:pathLst>
                  <a:path extrusionOk="0" h="2773" w="1892">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7226942" y="3492594"/>
                <a:ext cx="77919" cy="104829"/>
              </a:xfrm>
              <a:custGeom>
                <a:rect b="b" l="l" r="r" t="t"/>
                <a:pathLst>
                  <a:path extrusionOk="0" h="2236" w="1662">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6885731" y="3496767"/>
                <a:ext cx="115190" cy="359354"/>
              </a:xfrm>
              <a:custGeom>
                <a:rect b="b" l="l" r="r" t="t"/>
                <a:pathLst>
                  <a:path extrusionOk="0" h="7665" w="2457">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7195249" y="3675717"/>
                <a:ext cx="59963" cy="252275"/>
              </a:xfrm>
              <a:custGeom>
                <a:rect b="b" l="l" r="r" t="t"/>
                <a:pathLst>
                  <a:path extrusionOk="0" h="5381" w="1279">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4"/>
              <p:cNvSpPr/>
              <p:nvPr/>
            </p:nvSpPr>
            <p:spPr>
              <a:xfrm>
                <a:off x="7140959" y="4249090"/>
                <a:ext cx="179982" cy="250212"/>
              </a:xfrm>
              <a:custGeom>
                <a:rect b="b" l="l" r="r" t="t"/>
                <a:pathLst>
                  <a:path extrusionOk="0" h="5337" w="3839">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4"/>
              <p:cNvSpPr/>
              <p:nvPr/>
            </p:nvSpPr>
            <p:spPr>
              <a:xfrm>
                <a:off x="7140959" y="4249090"/>
                <a:ext cx="136897" cy="29864"/>
              </a:xfrm>
              <a:custGeom>
                <a:rect b="b" l="l" r="r" t="t"/>
                <a:pathLst>
                  <a:path extrusionOk="0" h="637" w="292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4"/>
              <p:cNvSpPr/>
              <p:nvPr/>
            </p:nvSpPr>
            <p:spPr>
              <a:xfrm>
                <a:off x="7203407" y="4461562"/>
                <a:ext cx="350119" cy="145570"/>
              </a:xfrm>
              <a:custGeom>
                <a:rect b="b" l="l" r="r" t="t"/>
                <a:pathLst>
                  <a:path extrusionOk="0" h="3105" w="7468">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7073120" y="2371352"/>
                <a:ext cx="32865" cy="31927"/>
              </a:xfrm>
              <a:custGeom>
                <a:rect b="b" l="l" r="r" t="t"/>
                <a:pathLst>
                  <a:path extrusionOk="0" h="681" w="701">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4"/>
              <p:cNvSpPr/>
              <p:nvPr/>
            </p:nvSpPr>
            <p:spPr>
              <a:xfrm>
                <a:off x="6838801" y="2423532"/>
                <a:ext cx="29302" cy="55603"/>
              </a:xfrm>
              <a:custGeom>
                <a:rect b="b" l="l" r="r" t="t"/>
                <a:pathLst>
                  <a:path extrusionOk="0" h="1186" w="625">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4"/>
              <p:cNvSpPr/>
              <p:nvPr/>
            </p:nvSpPr>
            <p:spPr>
              <a:xfrm>
                <a:off x="6711562" y="2357522"/>
                <a:ext cx="480264" cy="145617"/>
              </a:xfrm>
              <a:custGeom>
                <a:rect b="b" l="l" r="r" t="t"/>
                <a:pathLst>
                  <a:path extrusionOk="0" h="3106" w="10244">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7009688" y="1575475"/>
                <a:ext cx="203236" cy="446743"/>
              </a:xfrm>
              <a:custGeom>
                <a:rect b="b" l="l" r="r" t="t"/>
                <a:pathLst>
                  <a:path extrusionOk="0" h="9529" w="4335">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7106500" y="1766943"/>
                <a:ext cx="96390" cy="22597"/>
              </a:xfrm>
              <a:custGeom>
                <a:rect b="b" l="l" r="r" t="t"/>
                <a:pathLst>
                  <a:path extrusionOk="0" h="482" w="2056">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7105094" y="1807074"/>
                <a:ext cx="29630" cy="161229"/>
              </a:xfrm>
              <a:custGeom>
                <a:rect b="b" l="l" r="r" t="t"/>
                <a:pathLst>
                  <a:path extrusionOk="0" h="3439" w="632">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4"/>
              <p:cNvSpPr/>
              <p:nvPr/>
            </p:nvSpPr>
            <p:spPr>
              <a:xfrm>
                <a:off x="7094686" y="1777492"/>
                <a:ext cx="9517" cy="187014"/>
              </a:xfrm>
              <a:custGeom>
                <a:rect b="b" l="l" r="r" t="t"/>
                <a:pathLst>
                  <a:path extrusionOk="0" h="3989" w="203">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4"/>
              <p:cNvSpPr/>
              <p:nvPr/>
            </p:nvSpPr>
            <p:spPr>
              <a:xfrm>
                <a:off x="7148413" y="1626717"/>
                <a:ext cx="245946" cy="471075"/>
              </a:xfrm>
              <a:custGeom>
                <a:rect b="b" l="l" r="r" t="t"/>
                <a:pathLst>
                  <a:path extrusionOk="0" h="10048" w="5246">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4"/>
              <p:cNvSpPr/>
              <p:nvPr/>
            </p:nvSpPr>
            <p:spPr>
              <a:xfrm>
                <a:off x="7118174" y="1842283"/>
                <a:ext cx="101923" cy="238304"/>
              </a:xfrm>
              <a:custGeom>
                <a:rect b="b" l="l" r="r" t="t"/>
                <a:pathLst>
                  <a:path extrusionOk="0" h="5083" w="2174">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4"/>
              <p:cNvSpPr/>
              <p:nvPr/>
            </p:nvSpPr>
            <p:spPr>
              <a:xfrm>
                <a:off x="7179684" y="1815748"/>
                <a:ext cx="24051" cy="61604"/>
              </a:xfrm>
              <a:custGeom>
                <a:rect b="b" l="l" r="r" t="t"/>
                <a:pathLst>
                  <a:path extrusionOk="0" h="1314" w="513">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7118174" y="1842283"/>
                <a:ext cx="87436" cy="197985"/>
              </a:xfrm>
              <a:custGeom>
                <a:rect b="b" l="l" r="r" t="t"/>
                <a:pathLst>
                  <a:path extrusionOk="0" h="4223" w="1865">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4"/>
              <p:cNvSpPr/>
              <p:nvPr/>
            </p:nvSpPr>
            <p:spPr>
              <a:xfrm>
                <a:off x="7294593" y="1382647"/>
                <a:ext cx="209705" cy="281295"/>
              </a:xfrm>
              <a:custGeom>
                <a:rect b="b" l="l" r="r" t="t"/>
                <a:pathLst>
                  <a:path extrusionOk="0" h="6000" w="4473">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4"/>
              <p:cNvSpPr/>
              <p:nvPr/>
            </p:nvSpPr>
            <p:spPr>
              <a:xfrm>
                <a:off x="7277387" y="1376552"/>
                <a:ext cx="103423" cy="244539"/>
              </a:xfrm>
              <a:custGeom>
                <a:rect b="b" l="l" r="r" t="t"/>
                <a:pathLst>
                  <a:path extrusionOk="0" h="5216" w="2206">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4"/>
              <p:cNvSpPr/>
              <p:nvPr/>
            </p:nvSpPr>
            <p:spPr>
              <a:xfrm>
                <a:off x="7406595" y="1432390"/>
                <a:ext cx="35631" cy="40038"/>
              </a:xfrm>
              <a:custGeom>
                <a:rect b="b" l="l" r="r" t="t"/>
                <a:pathLst>
                  <a:path extrusionOk="0" h="854" w="76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7410768" y="1436046"/>
                <a:ext cx="27286" cy="32724"/>
              </a:xfrm>
              <a:custGeom>
                <a:rect b="b" l="l" r="r" t="t"/>
                <a:pathLst>
                  <a:path extrusionOk="0" h="698" w="582">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7342038" y="1397321"/>
                <a:ext cx="23347" cy="52837"/>
              </a:xfrm>
              <a:custGeom>
                <a:rect b="b" l="l" r="r" t="t"/>
                <a:pathLst>
                  <a:path extrusionOk="0" h="1127" w="498">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4"/>
              <p:cNvSpPr/>
              <p:nvPr/>
            </p:nvSpPr>
            <p:spPr>
              <a:xfrm>
                <a:off x="7395015" y="1498822"/>
                <a:ext cx="85420" cy="59259"/>
              </a:xfrm>
              <a:custGeom>
                <a:rect b="b" l="l" r="r" t="t"/>
                <a:pathLst>
                  <a:path extrusionOk="0" h="1264" w="1822">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4"/>
              <p:cNvSpPr/>
              <p:nvPr/>
            </p:nvSpPr>
            <p:spPr>
              <a:xfrm>
                <a:off x="7383904" y="1529811"/>
                <a:ext cx="85420" cy="59213"/>
              </a:xfrm>
              <a:custGeom>
                <a:rect b="b" l="l" r="r" t="t"/>
                <a:pathLst>
                  <a:path extrusionOk="0" h="1263" w="1822">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4"/>
              <p:cNvSpPr/>
              <p:nvPr/>
            </p:nvSpPr>
            <p:spPr>
              <a:xfrm>
                <a:off x="7372793" y="1560707"/>
                <a:ext cx="85326" cy="58134"/>
              </a:xfrm>
              <a:custGeom>
                <a:rect b="b" l="l" r="r" t="t"/>
                <a:pathLst>
                  <a:path extrusionOk="0" h="1240" w="182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4"/>
              <p:cNvSpPr/>
              <p:nvPr/>
            </p:nvSpPr>
            <p:spPr>
              <a:xfrm>
                <a:off x="7367870" y="1590571"/>
                <a:ext cx="80450" cy="58181"/>
              </a:xfrm>
              <a:custGeom>
                <a:rect b="b" l="l" r="r" t="t"/>
                <a:pathLst>
                  <a:path extrusionOk="0" h="1241" w="1716">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4"/>
              <p:cNvSpPr/>
              <p:nvPr/>
            </p:nvSpPr>
            <p:spPr>
              <a:xfrm>
                <a:off x="6721361" y="1361363"/>
                <a:ext cx="157525" cy="153868"/>
              </a:xfrm>
              <a:custGeom>
                <a:rect b="b" l="l" r="r" t="t"/>
                <a:pathLst>
                  <a:path extrusionOk="0" h="3282" w="336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4"/>
              <p:cNvSpPr/>
              <p:nvPr/>
            </p:nvSpPr>
            <p:spPr>
              <a:xfrm>
                <a:off x="6896936" y="1195164"/>
                <a:ext cx="47820" cy="206611"/>
              </a:xfrm>
              <a:custGeom>
                <a:rect b="b" l="l" r="r" t="t"/>
                <a:pathLst>
                  <a:path extrusionOk="0" h="4407" w="102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4"/>
              <p:cNvSpPr/>
              <p:nvPr/>
            </p:nvSpPr>
            <p:spPr>
              <a:xfrm>
                <a:off x="6911985" y="1432155"/>
                <a:ext cx="15893" cy="51383"/>
              </a:xfrm>
              <a:custGeom>
                <a:rect b="b" l="l" r="r" t="t"/>
                <a:pathLst>
                  <a:path extrusionOk="0" h="1096" w="339">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4"/>
              <p:cNvSpPr/>
              <p:nvPr/>
            </p:nvSpPr>
            <p:spPr>
              <a:xfrm>
                <a:off x="6930879" y="1220059"/>
                <a:ext cx="13737" cy="39288"/>
              </a:xfrm>
              <a:custGeom>
                <a:rect b="b" l="l" r="r" t="t"/>
                <a:pathLst>
                  <a:path extrusionOk="0" h="838" w="293">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4"/>
              <p:cNvSpPr/>
              <p:nvPr/>
            </p:nvSpPr>
            <p:spPr>
              <a:xfrm>
                <a:off x="6842927" y="1233889"/>
                <a:ext cx="15987" cy="38678"/>
              </a:xfrm>
              <a:custGeom>
                <a:rect b="b" l="l" r="r" t="t"/>
                <a:pathLst>
                  <a:path extrusionOk="0" h="825" w="341">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4"/>
              <p:cNvSpPr/>
              <p:nvPr/>
            </p:nvSpPr>
            <p:spPr>
              <a:xfrm>
                <a:off x="6908000" y="1192820"/>
                <a:ext cx="55415" cy="25035"/>
              </a:xfrm>
              <a:custGeom>
                <a:rect b="b" l="l" r="r" t="t"/>
                <a:pathLst>
                  <a:path extrusionOk="0" h="534" w="1182">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4"/>
              <p:cNvSpPr/>
              <p:nvPr/>
            </p:nvSpPr>
            <p:spPr>
              <a:xfrm>
                <a:off x="6804483" y="1188366"/>
                <a:ext cx="68402" cy="55274"/>
              </a:xfrm>
              <a:custGeom>
                <a:rect b="b" l="l" r="r" t="t"/>
                <a:pathLst>
                  <a:path extrusionOk="0" h="1179" w="1459">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4"/>
              <p:cNvSpPr/>
              <p:nvPr/>
            </p:nvSpPr>
            <p:spPr>
              <a:xfrm>
                <a:off x="6714141" y="1162253"/>
                <a:ext cx="248712" cy="154900"/>
              </a:xfrm>
              <a:custGeom>
                <a:rect b="b" l="l" r="r" t="t"/>
                <a:pathLst>
                  <a:path extrusionOk="0" h="3304" w="5305">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4"/>
              <p:cNvSpPr/>
              <p:nvPr/>
            </p:nvSpPr>
            <p:spPr>
              <a:xfrm>
                <a:off x="7251508" y="3088373"/>
                <a:ext cx="158744" cy="203564"/>
              </a:xfrm>
              <a:custGeom>
                <a:rect b="b" l="l" r="r" t="t"/>
                <a:pathLst>
                  <a:path extrusionOk="0" h="4342" w="3386">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4"/>
              <p:cNvSpPr/>
              <p:nvPr/>
            </p:nvSpPr>
            <p:spPr>
              <a:xfrm>
                <a:off x="6618079" y="1015088"/>
                <a:ext cx="56962" cy="82560"/>
              </a:xfrm>
              <a:custGeom>
                <a:rect b="b" l="l" r="r" t="t"/>
                <a:pathLst>
                  <a:path extrusionOk="0" h="1761" w="1215">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4"/>
              <p:cNvSpPr/>
              <p:nvPr/>
            </p:nvSpPr>
            <p:spPr>
              <a:xfrm>
                <a:off x="6714235" y="1072566"/>
                <a:ext cx="271778" cy="236991"/>
              </a:xfrm>
              <a:custGeom>
                <a:rect b="b" l="l" r="r" t="t"/>
                <a:pathLst>
                  <a:path extrusionOk="0" h="5055" w="5797">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4"/>
              <p:cNvSpPr/>
              <p:nvPr/>
            </p:nvSpPr>
            <p:spPr>
              <a:xfrm>
                <a:off x="6868197" y="1411199"/>
                <a:ext cx="63526" cy="11486"/>
              </a:xfrm>
              <a:custGeom>
                <a:rect b="b" l="l" r="r" t="t"/>
                <a:pathLst>
                  <a:path extrusionOk="0" h="245" w="1355">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4"/>
              <p:cNvSpPr/>
              <p:nvPr/>
            </p:nvSpPr>
            <p:spPr>
              <a:xfrm>
                <a:off x="7204647" y="4585097"/>
                <a:ext cx="347634" cy="22035"/>
              </a:xfrm>
              <a:custGeom>
                <a:rect b="b" l="l" r="r" t="t"/>
                <a:pathLst>
                  <a:path extrusionOk="0" h="470" w="7415">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4"/>
              <p:cNvSpPr/>
              <p:nvPr/>
            </p:nvSpPr>
            <p:spPr>
              <a:xfrm>
                <a:off x="6939833" y="2366851"/>
                <a:ext cx="175950" cy="7407"/>
              </a:xfrm>
              <a:custGeom>
                <a:rect b="b" l="l" r="r" t="t"/>
                <a:pathLst>
                  <a:path extrusionOk="0" h="158" w="3753">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4"/>
              <p:cNvSpPr/>
              <p:nvPr/>
            </p:nvSpPr>
            <p:spPr>
              <a:xfrm>
                <a:off x="6856851" y="2178524"/>
                <a:ext cx="8439" cy="206189"/>
              </a:xfrm>
              <a:custGeom>
                <a:rect b="b" l="l" r="r" t="t"/>
                <a:pathLst>
                  <a:path extrusionOk="0" h="4398" w="18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4"/>
              <p:cNvSpPr/>
              <p:nvPr/>
            </p:nvSpPr>
            <p:spPr>
              <a:xfrm>
                <a:off x="6744333" y="2004684"/>
                <a:ext cx="100891" cy="380030"/>
              </a:xfrm>
              <a:custGeom>
                <a:rect b="b" l="l" r="r" t="t"/>
                <a:pathLst>
                  <a:path extrusionOk="0" h="8106" w="2152">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4"/>
              <p:cNvSpPr/>
              <p:nvPr/>
            </p:nvSpPr>
            <p:spPr>
              <a:xfrm>
                <a:off x="7160697" y="3298782"/>
                <a:ext cx="55040" cy="345149"/>
              </a:xfrm>
              <a:custGeom>
                <a:rect b="b" l="l" r="r" t="t"/>
                <a:pathLst>
                  <a:path extrusionOk="0" h="7362" w="1174">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4"/>
              <p:cNvSpPr/>
              <p:nvPr/>
            </p:nvSpPr>
            <p:spPr>
              <a:xfrm>
                <a:off x="6819439" y="1554893"/>
                <a:ext cx="137881" cy="171965"/>
              </a:xfrm>
              <a:custGeom>
                <a:rect b="b" l="l" r="r" t="t"/>
                <a:pathLst>
                  <a:path extrusionOk="0" h="3668" w="2941">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4"/>
              <p:cNvSpPr/>
              <p:nvPr/>
            </p:nvSpPr>
            <p:spPr>
              <a:xfrm>
                <a:off x="6886950" y="1725358"/>
                <a:ext cx="176794" cy="648573"/>
              </a:xfrm>
              <a:custGeom>
                <a:rect b="b" l="l" r="r" t="t"/>
                <a:pathLst>
                  <a:path extrusionOk="0" h="13834" w="3771">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4"/>
              <p:cNvSpPr/>
              <p:nvPr/>
            </p:nvSpPr>
            <p:spPr>
              <a:xfrm>
                <a:off x="6667915" y="1493665"/>
                <a:ext cx="153868" cy="142710"/>
              </a:xfrm>
              <a:custGeom>
                <a:rect b="b" l="l" r="r" t="t"/>
                <a:pathLst>
                  <a:path extrusionOk="0" h="3044" w="3282">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4"/>
              <p:cNvSpPr/>
              <p:nvPr/>
            </p:nvSpPr>
            <p:spPr>
              <a:xfrm>
                <a:off x="6663883" y="1555315"/>
                <a:ext cx="152603" cy="98875"/>
              </a:xfrm>
              <a:custGeom>
                <a:rect b="b" l="l" r="r" t="t"/>
                <a:pathLst>
                  <a:path extrusionOk="0" h="2109" w="3255">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4"/>
              <p:cNvSpPr/>
              <p:nvPr/>
            </p:nvSpPr>
            <p:spPr>
              <a:xfrm>
                <a:off x="6611796" y="1067081"/>
                <a:ext cx="298735" cy="353588"/>
              </a:xfrm>
              <a:custGeom>
                <a:rect b="b" l="l" r="r" t="t"/>
                <a:pathLst>
                  <a:path extrusionOk="0" h="7542" w="6372">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4"/>
              <p:cNvSpPr/>
              <p:nvPr/>
            </p:nvSpPr>
            <p:spPr>
              <a:xfrm>
                <a:off x="7008797" y="1575850"/>
                <a:ext cx="96015" cy="500611"/>
              </a:xfrm>
              <a:custGeom>
                <a:rect b="b" l="l" r="r" t="t"/>
                <a:pathLst>
                  <a:path extrusionOk="0" h="10678" w="2048">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4"/>
              <p:cNvSpPr/>
              <p:nvPr/>
            </p:nvSpPr>
            <p:spPr>
              <a:xfrm>
                <a:off x="6539410" y="1603979"/>
                <a:ext cx="113503" cy="430616"/>
              </a:xfrm>
              <a:custGeom>
                <a:rect b="b" l="l" r="r" t="t"/>
                <a:pathLst>
                  <a:path extrusionOk="0" h="9185" w="2421">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4"/>
              <p:cNvSpPr/>
              <p:nvPr/>
            </p:nvSpPr>
            <p:spPr>
              <a:xfrm>
                <a:off x="6380572" y="1598588"/>
                <a:ext cx="153353" cy="447259"/>
              </a:xfrm>
              <a:custGeom>
                <a:rect b="b" l="l" r="r" t="t"/>
                <a:pathLst>
                  <a:path extrusionOk="0" h="9540" w="3271">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4"/>
              <p:cNvSpPr/>
              <p:nvPr/>
            </p:nvSpPr>
            <p:spPr>
              <a:xfrm>
                <a:off x="6477384" y="1736094"/>
                <a:ext cx="20253" cy="279795"/>
              </a:xfrm>
              <a:custGeom>
                <a:rect b="b" l="l" r="r" t="t"/>
                <a:pathLst>
                  <a:path extrusionOk="0" h="5968" w="432">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4"/>
              <p:cNvSpPr/>
              <p:nvPr/>
            </p:nvSpPr>
            <p:spPr>
              <a:xfrm>
                <a:off x="6426142" y="1670224"/>
                <a:ext cx="56728" cy="351056"/>
              </a:xfrm>
              <a:custGeom>
                <a:rect b="b" l="l" r="r" t="t"/>
                <a:pathLst>
                  <a:path extrusionOk="0" h="7488" w="121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4"/>
              <p:cNvSpPr/>
              <p:nvPr/>
            </p:nvSpPr>
            <p:spPr>
              <a:xfrm>
                <a:off x="6637066" y="2206138"/>
                <a:ext cx="72387" cy="165167"/>
              </a:xfrm>
              <a:custGeom>
                <a:rect b="b" l="l" r="r" t="t"/>
                <a:pathLst>
                  <a:path extrusionOk="0" h="3523" w="1544">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4"/>
              <p:cNvSpPr/>
              <p:nvPr/>
            </p:nvSpPr>
            <p:spPr>
              <a:xfrm>
                <a:off x="7306782" y="1626717"/>
                <a:ext cx="87577" cy="40975"/>
              </a:xfrm>
              <a:custGeom>
                <a:rect b="b" l="l" r="r" t="t"/>
                <a:pathLst>
                  <a:path extrusionOk="0" h="874" w="1868">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4"/>
              <p:cNvSpPr/>
              <p:nvPr/>
            </p:nvSpPr>
            <p:spPr>
              <a:xfrm>
                <a:off x="6389104" y="1013447"/>
                <a:ext cx="1331651" cy="3595278"/>
              </a:xfrm>
              <a:custGeom>
                <a:rect b="b" l="l" r="r" t="t"/>
                <a:pathLst>
                  <a:path extrusionOk="0" h="76687" w="28404">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44"/>
            <p:cNvGrpSpPr/>
            <p:nvPr/>
          </p:nvGrpSpPr>
          <p:grpSpPr>
            <a:xfrm>
              <a:off x="4825898" y="1492688"/>
              <a:ext cx="1147199" cy="637372"/>
              <a:chOff x="315275" y="3124950"/>
              <a:chExt cx="658175" cy="365675"/>
            </a:xfrm>
          </p:grpSpPr>
          <p:sp>
            <p:nvSpPr>
              <p:cNvPr id="1484" name="Google Shape;1484;p44"/>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4"/>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4"/>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4"/>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4"/>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4"/>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44"/>
            <p:cNvGrpSpPr/>
            <p:nvPr/>
          </p:nvGrpSpPr>
          <p:grpSpPr>
            <a:xfrm>
              <a:off x="7112551" y="535097"/>
              <a:ext cx="1397100" cy="760518"/>
              <a:chOff x="238125" y="2409350"/>
              <a:chExt cx="760575" cy="414000"/>
            </a:xfrm>
          </p:grpSpPr>
          <p:sp>
            <p:nvSpPr>
              <p:cNvPr id="1491" name="Google Shape;1491;p44"/>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4"/>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4"/>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4"/>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4"/>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4"/>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4"/>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4"/>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4"/>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4"/>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4"/>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4"/>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3" name="Google Shape;1503;p44"/>
          <p:cNvSpPr txBox="1"/>
          <p:nvPr>
            <p:ph idx="4294967295" type="ctrTitle"/>
          </p:nvPr>
        </p:nvSpPr>
        <p:spPr>
          <a:xfrm>
            <a:off x="860900" y="1929625"/>
            <a:ext cx="3856800" cy="10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Thanks!</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715100" y="535000"/>
            <a:ext cx="416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reminder</a:t>
            </a:r>
            <a:endParaRPr/>
          </a:p>
        </p:txBody>
      </p:sp>
      <p:sp>
        <p:nvSpPr>
          <p:cNvPr id="201" name="Google Shape;201;p20"/>
          <p:cNvSpPr txBox="1"/>
          <p:nvPr>
            <p:ph idx="1" type="body"/>
          </p:nvPr>
        </p:nvSpPr>
        <p:spPr>
          <a:xfrm>
            <a:off x="715100" y="1242400"/>
            <a:ext cx="4013100" cy="369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ResearchGenAI - Yakov and Lia, presented a paper about biases in LLM models such as Codex and GPT3.</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 few terms from the paper:</a:t>
            </a:r>
            <a:endParaRPr/>
          </a:p>
          <a:p>
            <a:pPr indent="0" lvl="0" marL="0" rtl="0" algn="l">
              <a:lnSpc>
                <a:spcPct val="100000"/>
              </a:lnSpc>
              <a:spcBef>
                <a:spcPts val="0"/>
              </a:spcBef>
              <a:spcAft>
                <a:spcPts val="0"/>
              </a:spcAft>
              <a:buNone/>
            </a:pPr>
            <a:r>
              <a:t/>
            </a:r>
            <a:endParaRPr/>
          </a:p>
          <a:p>
            <a:pPr indent="0" lvl="0" marL="0" marR="0" rtl="0" algn="l">
              <a:lnSpc>
                <a:spcPct val="90000"/>
              </a:lnSpc>
              <a:spcBef>
                <a:spcPts val="0"/>
              </a:spcBef>
              <a:spcAft>
                <a:spcPts val="0"/>
              </a:spcAft>
              <a:buNone/>
            </a:pPr>
            <a:r>
              <a:rPr lang="en"/>
              <a:t>Framing Effect - Models generate solutions based on irrelevant prompt information.</a:t>
            </a:r>
            <a:endParaRPr/>
          </a:p>
          <a:p>
            <a:pPr indent="0" lvl="0" marL="0" rtl="0" algn="l">
              <a:lnSpc>
                <a:spcPct val="90000"/>
              </a:lnSpc>
              <a:spcBef>
                <a:spcPts val="900"/>
              </a:spcBef>
              <a:spcAft>
                <a:spcPts val="0"/>
              </a:spcAft>
              <a:buNone/>
            </a:pPr>
            <a:r>
              <a:rPr lang="en"/>
              <a:t>Anchoring - the tendency to rely heavily on the first piece of information encountered.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grpSp>
        <p:nvGrpSpPr>
          <p:cNvPr id="202" name="Google Shape;202;p20"/>
          <p:cNvGrpSpPr/>
          <p:nvPr/>
        </p:nvGrpSpPr>
        <p:grpSpPr>
          <a:xfrm>
            <a:off x="5201312" y="729700"/>
            <a:ext cx="3303886" cy="3878927"/>
            <a:chOff x="5201312" y="729700"/>
            <a:chExt cx="3303886" cy="3878927"/>
          </a:xfrm>
        </p:grpSpPr>
        <p:grpSp>
          <p:nvGrpSpPr>
            <p:cNvPr id="203" name="Google Shape;203;p20"/>
            <p:cNvGrpSpPr/>
            <p:nvPr/>
          </p:nvGrpSpPr>
          <p:grpSpPr>
            <a:xfrm flipH="1">
              <a:off x="5201312" y="932488"/>
              <a:ext cx="1331387" cy="724666"/>
              <a:chOff x="238125" y="2409350"/>
              <a:chExt cx="760575" cy="414000"/>
            </a:xfrm>
          </p:grpSpPr>
          <p:sp>
            <p:nvSpPr>
              <p:cNvPr id="204" name="Google Shape;204;p20"/>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0"/>
            <p:cNvGrpSpPr/>
            <p:nvPr/>
          </p:nvGrpSpPr>
          <p:grpSpPr>
            <a:xfrm>
              <a:off x="5434633" y="1349646"/>
              <a:ext cx="3070564" cy="3258981"/>
              <a:chOff x="1304275" y="2258525"/>
              <a:chExt cx="1138300" cy="1208194"/>
            </a:xfrm>
          </p:grpSpPr>
          <p:sp>
            <p:nvSpPr>
              <p:cNvPr id="217" name="Google Shape;217;p20"/>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0"/>
            <p:cNvGrpSpPr/>
            <p:nvPr/>
          </p:nvGrpSpPr>
          <p:grpSpPr>
            <a:xfrm>
              <a:off x="6350950" y="729700"/>
              <a:ext cx="576232" cy="320112"/>
              <a:chOff x="315275" y="3124950"/>
              <a:chExt cx="658175" cy="365675"/>
            </a:xfrm>
          </p:grpSpPr>
          <p:sp>
            <p:nvSpPr>
              <p:cNvPr id="353" name="Google Shape;353;p20"/>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59" name="Google Shape;359;p20"/>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1"/>
          <p:cNvSpPr txBox="1"/>
          <p:nvPr>
            <p:ph type="title"/>
          </p:nvPr>
        </p:nvSpPr>
        <p:spPr>
          <a:xfrm>
            <a:off x="715100" y="535000"/>
            <a:ext cx="416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reminder</a:t>
            </a:r>
            <a:endParaRPr/>
          </a:p>
        </p:txBody>
      </p:sp>
      <p:sp>
        <p:nvSpPr>
          <p:cNvPr id="365" name="Google Shape;365;p21"/>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000"/>
              </a:spcBef>
              <a:spcAft>
                <a:spcPts val="0"/>
              </a:spcAft>
              <a:buNone/>
            </a:pPr>
            <a:r>
              <a:rPr b="1" lang="en"/>
              <a:t>Research Approach</a:t>
            </a:r>
            <a:endParaRPr b="1"/>
          </a:p>
          <a:p>
            <a:pPr indent="0" lvl="0" marL="12700" rtl="0" algn="l">
              <a:spcBef>
                <a:spcPts val="1000"/>
              </a:spcBef>
              <a:spcAft>
                <a:spcPts val="0"/>
              </a:spcAft>
              <a:buNone/>
            </a:pPr>
            <a:r>
              <a:rPr lang="en"/>
              <a:t>•Construct prompt transformations inspired by cognitive biases</a:t>
            </a:r>
            <a:endParaRPr/>
          </a:p>
          <a:p>
            <a:pPr indent="0" lvl="0" marL="12700" rtl="0" algn="l">
              <a:spcBef>
                <a:spcPts val="1000"/>
              </a:spcBef>
              <a:spcAft>
                <a:spcPts val="0"/>
              </a:spcAft>
              <a:buNone/>
            </a:pPr>
            <a:r>
              <a:rPr lang="en"/>
              <a:t>•Measure accuracy and error types in code generation models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grpSp>
        <p:nvGrpSpPr>
          <p:cNvPr id="366" name="Google Shape;366;p21"/>
          <p:cNvGrpSpPr/>
          <p:nvPr/>
        </p:nvGrpSpPr>
        <p:grpSpPr>
          <a:xfrm>
            <a:off x="5201312" y="729700"/>
            <a:ext cx="3303886" cy="3878927"/>
            <a:chOff x="5201312" y="729700"/>
            <a:chExt cx="3303886" cy="3878927"/>
          </a:xfrm>
        </p:grpSpPr>
        <p:grpSp>
          <p:nvGrpSpPr>
            <p:cNvPr id="367" name="Google Shape;367;p21"/>
            <p:cNvGrpSpPr/>
            <p:nvPr/>
          </p:nvGrpSpPr>
          <p:grpSpPr>
            <a:xfrm flipH="1">
              <a:off x="5201312" y="932488"/>
              <a:ext cx="1331387" cy="724666"/>
              <a:chOff x="238125" y="2409350"/>
              <a:chExt cx="760575" cy="414000"/>
            </a:xfrm>
          </p:grpSpPr>
          <p:sp>
            <p:nvSpPr>
              <p:cNvPr id="368" name="Google Shape;368;p21"/>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1"/>
            <p:cNvGrpSpPr/>
            <p:nvPr/>
          </p:nvGrpSpPr>
          <p:grpSpPr>
            <a:xfrm>
              <a:off x="5434633" y="1349646"/>
              <a:ext cx="3070564" cy="3258981"/>
              <a:chOff x="1304275" y="2258525"/>
              <a:chExt cx="1138300" cy="1208194"/>
            </a:xfrm>
          </p:grpSpPr>
          <p:sp>
            <p:nvSpPr>
              <p:cNvPr id="381" name="Google Shape;381;p21"/>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1"/>
            <p:cNvGrpSpPr/>
            <p:nvPr/>
          </p:nvGrpSpPr>
          <p:grpSpPr>
            <a:xfrm>
              <a:off x="6350950" y="729700"/>
              <a:ext cx="576232" cy="320112"/>
              <a:chOff x="315275" y="3124950"/>
              <a:chExt cx="658175" cy="365675"/>
            </a:xfrm>
          </p:grpSpPr>
          <p:sp>
            <p:nvSpPr>
              <p:cNvPr id="517" name="Google Shape;517;p21"/>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23" name="Google Shape;523;p21"/>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2"/>
          <p:cNvSpPr txBox="1"/>
          <p:nvPr>
            <p:ph type="title"/>
          </p:nvPr>
        </p:nvSpPr>
        <p:spPr>
          <a:xfrm>
            <a:off x="715100" y="310925"/>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a:t>
            </a:r>
            <a:r>
              <a:rPr lang="en"/>
              <a:t>Quick reminder</a:t>
            </a:r>
            <a:endParaRPr/>
          </a:p>
        </p:txBody>
      </p:sp>
      <p:sp>
        <p:nvSpPr>
          <p:cNvPr id="529" name="Google Shape;529;p22"/>
          <p:cNvSpPr txBox="1"/>
          <p:nvPr>
            <p:ph idx="1" type="body"/>
          </p:nvPr>
        </p:nvSpPr>
        <p:spPr>
          <a:xfrm>
            <a:off x="715050" y="779275"/>
            <a:ext cx="7713900" cy="336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CodeCrusaders </a:t>
            </a:r>
            <a:r>
              <a:rPr lang="en"/>
              <a:t>presented a paper about the performance and feasibility of Large Language Models (LLMs) specialized for code generation, such as Codex, focusing on their ability to generate Python functions from docstrings and comparing their performance to general-purpose LLMs like GPT-3.</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
              <a:t>The study uses functional correctness metrics and human-written evaluation sets to compare the performance of Codex, GPT-3, and GPT-J in generating Python code from docstrings, finding that fine-tuning Codex on code data from GitHub improves performance but still lags behind human capabilities.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530" name="Google Shape;530;p22"/>
          <p:cNvPicPr preferRelativeResize="0"/>
          <p:nvPr/>
        </p:nvPicPr>
        <p:blipFill>
          <a:blip r:embed="rId3">
            <a:alphaModFix/>
          </a:blip>
          <a:stretch>
            <a:fillRect/>
          </a:stretch>
        </p:blipFill>
        <p:spPr>
          <a:xfrm>
            <a:off x="7345298" y="3380538"/>
            <a:ext cx="1190026" cy="1348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3"/>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What's</a:t>
            </a:r>
            <a:r>
              <a:rPr lang="en"/>
              <a:t> in common?</a:t>
            </a:r>
            <a:endParaRPr/>
          </a:p>
        </p:txBody>
      </p:sp>
      <p:sp>
        <p:nvSpPr>
          <p:cNvPr id="536" name="Google Shape;536;p23"/>
          <p:cNvSpPr txBox="1"/>
          <p:nvPr/>
        </p:nvSpPr>
        <p:spPr>
          <a:xfrm>
            <a:off x="715100" y="1242400"/>
            <a:ext cx="7713900" cy="1648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3"/>
              </a:buClr>
              <a:buSzPts val="1400"/>
              <a:buFont typeface="Golos Text"/>
              <a:buChar char="●"/>
            </a:pPr>
            <a:r>
              <a:rPr b="1" lang="en" sz="1200"/>
              <a:t>Both articles</a:t>
            </a:r>
            <a:r>
              <a:rPr lang="en" sz="1200">
                <a:solidFill>
                  <a:schemeClr val="dk1"/>
                </a:solidFill>
              </a:rPr>
              <a:t> </a:t>
            </a:r>
            <a:r>
              <a:rPr b="1" lang="en" sz="1200"/>
              <a:t>focus on Large Language Models</a:t>
            </a:r>
            <a:r>
              <a:rPr lang="en" sz="1200"/>
              <a:t>: Both papers deal with large language models (LLMs) and their evaluation, although the contexts differ—one focusing on human cognitive biases and the other on code </a:t>
            </a:r>
            <a:r>
              <a:rPr lang="en" sz="1200"/>
              <a:t>generation</a:t>
            </a:r>
            <a:r>
              <a:rPr lang="en" sz="1200"/>
              <a:t>.</a:t>
            </a:r>
            <a:endParaRPr sz="1200"/>
          </a:p>
          <a:p>
            <a:pPr indent="-317500" lvl="0" marL="457200" rtl="0" algn="l">
              <a:lnSpc>
                <a:spcPct val="115000"/>
              </a:lnSpc>
              <a:spcBef>
                <a:spcPts val="1000"/>
              </a:spcBef>
              <a:spcAft>
                <a:spcPts val="1000"/>
              </a:spcAft>
              <a:buClr>
                <a:schemeClr val="accent3"/>
              </a:buClr>
              <a:buSzPts val="1400"/>
              <a:buFont typeface="Golos Text"/>
              <a:buChar char="●"/>
            </a:pPr>
            <a:r>
              <a:rPr b="1" lang="en" sz="1100"/>
              <a:t>Emphasis on Correctness</a:t>
            </a:r>
            <a:r>
              <a:rPr lang="en" sz="1100"/>
              <a:t>: Both works stress the importance of correct outputs. </a:t>
            </a:r>
            <a:br>
              <a:rPr lang="en" sz="1100"/>
            </a:br>
            <a:r>
              <a:rPr lang="en" sz="1100"/>
              <a:t>The first paper examines incorrect model outputs influenced by cognitive biases, and the second looks at the correctness of generated code</a:t>
            </a:r>
            <a:r>
              <a:rPr lang="en" sz="1200"/>
              <a:t>.</a:t>
            </a:r>
            <a:endParaRPr sz="1200"/>
          </a:p>
        </p:txBody>
      </p:sp>
      <p:grpSp>
        <p:nvGrpSpPr>
          <p:cNvPr id="537" name="Google Shape;537;p23"/>
          <p:cNvGrpSpPr/>
          <p:nvPr/>
        </p:nvGrpSpPr>
        <p:grpSpPr>
          <a:xfrm>
            <a:off x="1517063" y="3080448"/>
            <a:ext cx="1732082" cy="1375649"/>
            <a:chOff x="2735825" y="2251925"/>
            <a:chExt cx="1386775" cy="1101400"/>
          </a:xfrm>
        </p:grpSpPr>
        <p:sp>
          <p:nvSpPr>
            <p:cNvPr id="538" name="Google Shape;538;p23"/>
            <p:cNvSpPr/>
            <p:nvPr/>
          </p:nvSpPr>
          <p:spPr>
            <a:xfrm>
              <a:off x="3436875" y="2721175"/>
              <a:ext cx="551875" cy="126275"/>
            </a:xfrm>
            <a:custGeom>
              <a:rect b="b" l="l" r="r" t="t"/>
              <a:pathLst>
                <a:path extrusionOk="0" h="5051" w="22075">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3947100" y="2742375"/>
              <a:ext cx="52375" cy="73975"/>
            </a:xfrm>
            <a:custGeom>
              <a:rect b="b" l="l" r="r" t="t"/>
              <a:pathLst>
                <a:path extrusionOk="0" h="2959" w="2095">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3970975" y="2715625"/>
              <a:ext cx="74850" cy="101600"/>
            </a:xfrm>
            <a:custGeom>
              <a:rect b="b" l="l" r="r" t="t"/>
              <a:pathLst>
                <a:path extrusionOk="0" h="4064" w="2994">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4005200" y="2715300"/>
              <a:ext cx="56175" cy="99575"/>
            </a:xfrm>
            <a:custGeom>
              <a:rect b="b" l="l" r="r" t="t"/>
              <a:pathLst>
                <a:path extrusionOk="0" h="3983" w="2247">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4023650" y="2726700"/>
              <a:ext cx="35825" cy="74900"/>
            </a:xfrm>
            <a:custGeom>
              <a:rect b="b" l="l" r="r" t="t"/>
              <a:pathLst>
                <a:path extrusionOk="0" h="2996" w="1433">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4016475" y="2729575"/>
              <a:ext cx="31300" cy="71525"/>
            </a:xfrm>
            <a:custGeom>
              <a:rect b="b" l="l" r="r" t="t"/>
              <a:pathLst>
                <a:path extrusionOk="0" h="2861" w="1252">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4013800" y="2729575"/>
              <a:ext cx="79075" cy="45050"/>
            </a:xfrm>
            <a:custGeom>
              <a:rect b="b" l="l" r="r" t="t"/>
              <a:pathLst>
                <a:path extrusionOk="0" h="1802" w="3163">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4020675" y="2764550"/>
              <a:ext cx="69400" cy="51875"/>
            </a:xfrm>
            <a:custGeom>
              <a:rect b="b" l="l" r="r" t="t"/>
              <a:pathLst>
                <a:path extrusionOk="0" h="2075" w="2776">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4011775" y="2704125"/>
              <a:ext cx="110825" cy="46250"/>
            </a:xfrm>
            <a:custGeom>
              <a:rect b="b" l="l" r="r" t="t"/>
              <a:pathLst>
                <a:path extrusionOk="0" h="1850" w="4433">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3895525" y="2770275"/>
              <a:ext cx="27175" cy="53525"/>
            </a:xfrm>
            <a:custGeom>
              <a:rect b="b" l="l" r="r" t="t"/>
              <a:pathLst>
                <a:path extrusionOk="0" h="2141" w="1087">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3826150" y="2784150"/>
              <a:ext cx="20525" cy="54400"/>
            </a:xfrm>
            <a:custGeom>
              <a:rect b="b" l="l" r="r" t="t"/>
              <a:pathLst>
                <a:path extrusionOk="0" h="2176" w="821">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3753975" y="2792475"/>
              <a:ext cx="23575" cy="53975"/>
            </a:xfrm>
            <a:custGeom>
              <a:rect b="b" l="l" r="r" t="t"/>
              <a:pathLst>
                <a:path extrusionOk="0" h="2159" w="943">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3671875" y="2793425"/>
              <a:ext cx="20900" cy="53250"/>
            </a:xfrm>
            <a:custGeom>
              <a:rect b="b" l="l" r="r" t="t"/>
              <a:pathLst>
                <a:path extrusionOk="0" h="2130" w="836">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3609375" y="2785650"/>
              <a:ext cx="21900" cy="53750"/>
            </a:xfrm>
            <a:custGeom>
              <a:rect b="b" l="l" r="r" t="t"/>
              <a:pathLst>
                <a:path extrusionOk="0" h="2150" w="876">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3553050" y="2772750"/>
              <a:ext cx="27150" cy="53075"/>
            </a:xfrm>
            <a:custGeom>
              <a:rect b="b" l="l" r="r" t="t"/>
              <a:pathLst>
                <a:path extrusionOk="0" h="2123" w="1086">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3554300" y="2790225"/>
              <a:ext cx="406950" cy="57225"/>
            </a:xfrm>
            <a:custGeom>
              <a:rect b="b" l="l" r="r" t="t"/>
              <a:pathLst>
                <a:path extrusionOk="0" h="2289" w="16278">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3314875" y="2660500"/>
              <a:ext cx="279600" cy="551750"/>
            </a:xfrm>
            <a:custGeom>
              <a:rect b="b" l="l" r="r" t="t"/>
              <a:pathLst>
                <a:path extrusionOk="0" h="22070" w="11184">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3"/>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3"/>
            <p:cNvSpPr/>
            <p:nvPr/>
          </p:nvSpPr>
          <p:spPr>
            <a:xfrm>
              <a:off x="3314875" y="2660500"/>
              <a:ext cx="279600" cy="551750"/>
            </a:xfrm>
            <a:custGeom>
              <a:rect b="b" l="l" r="r" t="t"/>
              <a:pathLst>
                <a:path extrusionOk="0" h="22070" w="11184">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3"/>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3"/>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3"/>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3"/>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3"/>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3"/>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3"/>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3"/>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3"/>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3"/>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3"/>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3"/>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3"/>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3"/>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3"/>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3"/>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3"/>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3"/>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3"/>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3"/>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3"/>
            <p:cNvSpPr/>
            <p:nvPr/>
          </p:nvSpPr>
          <p:spPr>
            <a:xfrm>
              <a:off x="2735825" y="2782850"/>
              <a:ext cx="384850" cy="382025"/>
            </a:xfrm>
            <a:custGeom>
              <a:rect b="b" l="l" r="r" t="t"/>
              <a:pathLst>
                <a:path extrusionOk="0" h="15281" w="15394">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3"/>
            <p:cNvSpPr/>
            <p:nvPr/>
          </p:nvSpPr>
          <p:spPr>
            <a:xfrm>
              <a:off x="3017125" y="3079575"/>
              <a:ext cx="27725" cy="50200"/>
            </a:xfrm>
            <a:custGeom>
              <a:rect b="b" l="l" r="r" t="t"/>
              <a:pathLst>
                <a:path extrusionOk="0" h="2008" w="1109">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3"/>
            <p:cNvSpPr/>
            <p:nvPr/>
          </p:nvSpPr>
          <p:spPr>
            <a:xfrm>
              <a:off x="2948925" y="3104650"/>
              <a:ext cx="33875" cy="48725"/>
            </a:xfrm>
            <a:custGeom>
              <a:rect b="b" l="l" r="r" t="t"/>
              <a:pathLst>
                <a:path extrusionOk="0" h="1949" w="1355">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3"/>
            <p:cNvSpPr/>
            <p:nvPr/>
          </p:nvSpPr>
          <p:spPr>
            <a:xfrm>
              <a:off x="2868250" y="3115525"/>
              <a:ext cx="19750" cy="49325"/>
            </a:xfrm>
            <a:custGeom>
              <a:rect b="b" l="l" r="r" t="t"/>
              <a:pathLst>
                <a:path extrusionOk="0" h="1973" w="79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3"/>
            <p:cNvSpPr/>
            <p:nvPr/>
          </p:nvSpPr>
          <p:spPr>
            <a:xfrm>
              <a:off x="2786950" y="3088250"/>
              <a:ext cx="39000" cy="48625"/>
            </a:xfrm>
            <a:custGeom>
              <a:rect b="b" l="l" r="r" t="t"/>
              <a:pathLst>
                <a:path extrusionOk="0" h="1945" w="156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3"/>
            <p:cNvSpPr/>
            <p:nvPr/>
          </p:nvSpPr>
          <p:spPr>
            <a:xfrm>
              <a:off x="2745750" y="3033225"/>
              <a:ext cx="47775" cy="33325"/>
            </a:xfrm>
            <a:custGeom>
              <a:rect b="b" l="l" r="r" t="t"/>
              <a:pathLst>
                <a:path extrusionOk="0" h="1333" w="1911">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a:off x="2736900" y="2955825"/>
              <a:ext cx="50150" cy="17450"/>
            </a:xfrm>
            <a:custGeom>
              <a:rect b="b" l="l" r="r" t="t"/>
              <a:pathLst>
                <a:path extrusionOk="0" h="698" w="2006">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a:off x="2772900" y="2869025"/>
              <a:ext cx="51800" cy="33125"/>
            </a:xfrm>
            <a:custGeom>
              <a:rect b="b" l="l" r="r" t="t"/>
              <a:pathLst>
                <a:path extrusionOk="0" h="1325" w="2072">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a:off x="2839325" y="2819275"/>
              <a:ext cx="38600" cy="45025"/>
            </a:xfrm>
            <a:custGeom>
              <a:rect b="b" l="l" r="r" t="t"/>
              <a:pathLst>
                <a:path extrusionOk="0" h="1801" w="1544">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a:off x="2920500" y="2789525"/>
              <a:ext cx="29300" cy="49500"/>
            </a:xfrm>
            <a:custGeom>
              <a:rect b="b" l="l" r="r" t="t"/>
              <a:pathLst>
                <a:path extrusionOk="0" h="1980" w="1172">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a:off x="3067125" y="3030950"/>
              <a:ext cx="62450" cy="74525"/>
            </a:xfrm>
            <a:custGeom>
              <a:rect b="b" l="l" r="r" t="t"/>
              <a:pathLst>
                <a:path extrusionOk="0" h="2981" w="2498">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a:off x="3088500" y="2995375"/>
              <a:ext cx="87375" cy="98250"/>
            </a:xfrm>
            <a:custGeom>
              <a:rect b="b" l="l" r="r" t="t"/>
              <a:pathLst>
                <a:path extrusionOk="0" h="3930" w="3495">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a:off x="3116700" y="2994000"/>
              <a:ext cx="69100" cy="92075"/>
            </a:xfrm>
            <a:custGeom>
              <a:rect b="b" l="l" r="r" t="t"/>
              <a:pathLst>
                <a:path extrusionOk="0" h="3683" w="2764">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a:off x="3133025" y="3003575"/>
              <a:ext cx="49075" cy="69275"/>
            </a:xfrm>
            <a:custGeom>
              <a:rect b="b" l="l" r="r" t="t"/>
              <a:pathLst>
                <a:path extrusionOk="0" h="2771" w="1963">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a:off x="3129000" y="3008175"/>
              <a:ext cx="42225" cy="64650"/>
            </a:xfrm>
            <a:custGeom>
              <a:rect b="b" l="l" r="r" t="t"/>
              <a:pathLst>
                <a:path extrusionOk="0" h="2586" w="1689">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a:off x="3127225" y="2999175"/>
              <a:ext cx="80800" cy="41325"/>
            </a:xfrm>
            <a:custGeom>
              <a:rect b="b" l="l" r="r" t="t"/>
              <a:pathLst>
                <a:path extrusionOk="0" h="1653" w="3232">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a:off x="3119875" y="2973800"/>
              <a:ext cx="80650" cy="45950"/>
            </a:xfrm>
            <a:custGeom>
              <a:rect b="b" l="l" r="r" t="t"/>
              <a:pathLst>
                <a:path extrusionOk="0" h="1838" w="3226">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a:off x="3139725" y="3034050"/>
              <a:ext cx="73200" cy="45725"/>
            </a:xfrm>
            <a:custGeom>
              <a:rect b="b" l="l" r="r" t="t"/>
              <a:pathLst>
                <a:path extrusionOk="0" h="1829" w="2928">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a:off x="2735825" y="2782850"/>
              <a:ext cx="356075" cy="382025"/>
            </a:xfrm>
            <a:custGeom>
              <a:rect b="b" l="l" r="r" t="t"/>
              <a:pathLst>
                <a:path extrusionOk="0" h="15281" w="14243">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23"/>
          <p:cNvGrpSpPr/>
          <p:nvPr/>
        </p:nvGrpSpPr>
        <p:grpSpPr>
          <a:xfrm>
            <a:off x="4059436" y="3041956"/>
            <a:ext cx="3567578" cy="1375630"/>
            <a:chOff x="3864536" y="2740081"/>
            <a:chExt cx="3567578" cy="1375630"/>
          </a:xfrm>
        </p:grpSpPr>
        <p:grpSp>
          <p:nvGrpSpPr>
            <p:cNvPr id="622" name="Google Shape;622;p23"/>
            <p:cNvGrpSpPr/>
            <p:nvPr/>
          </p:nvGrpSpPr>
          <p:grpSpPr>
            <a:xfrm>
              <a:off x="3864536" y="2740081"/>
              <a:ext cx="2979176" cy="1374847"/>
              <a:chOff x="234675" y="2436575"/>
              <a:chExt cx="2470500" cy="1140100"/>
            </a:xfrm>
          </p:grpSpPr>
          <p:sp>
            <p:nvSpPr>
              <p:cNvPr id="623" name="Google Shape;623;p23"/>
              <p:cNvSpPr/>
              <p:nvPr/>
            </p:nvSpPr>
            <p:spPr>
              <a:xfrm>
                <a:off x="234675" y="2589050"/>
                <a:ext cx="1866850" cy="987625"/>
              </a:xfrm>
              <a:custGeom>
                <a:rect b="b" l="l" r="r" t="t"/>
                <a:pathLst>
                  <a:path extrusionOk="0" h="39505" w="74674">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a:off x="282175" y="2589050"/>
                <a:ext cx="1866900" cy="987625"/>
              </a:xfrm>
              <a:custGeom>
                <a:rect b="b" l="l" r="r" t="t"/>
                <a:pathLst>
                  <a:path extrusionOk="0" h="39505" w="74676">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a:off x="330950" y="2627075"/>
                <a:ext cx="1747925" cy="851975"/>
              </a:xfrm>
              <a:custGeom>
                <a:rect b="b" l="l" r="r" t="t"/>
                <a:pathLst>
                  <a:path extrusionOk="0" h="34079" w="69917">
                    <a:moveTo>
                      <a:pt x="1" y="0"/>
                    </a:moveTo>
                    <a:lnTo>
                      <a:pt x="11906" y="34079"/>
                    </a:lnTo>
                    <a:lnTo>
                      <a:pt x="69916" y="34079"/>
                    </a:lnTo>
                    <a:lnTo>
                      <a:pt x="580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a:off x="549325" y="3501800"/>
                <a:ext cx="373125" cy="74825"/>
              </a:xfrm>
              <a:custGeom>
                <a:rect b="b" l="l" r="r" t="t"/>
                <a:pathLst>
                  <a:path extrusionOk="0" h="2993" w="14925">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a:off x="885350" y="3501800"/>
                <a:ext cx="1819825" cy="74875"/>
              </a:xfrm>
              <a:custGeom>
                <a:rect b="b" l="l" r="r" t="t"/>
                <a:pathLst>
                  <a:path extrusionOk="0" h="2995" w="72793">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a:off x="2486825" y="3491500"/>
                <a:ext cx="34775" cy="10325"/>
              </a:xfrm>
              <a:custGeom>
                <a:rect b="b" l="l" r="r" t="t"/>
                <a:pathLst>
                  <a:path extrusionOk="0" h="413" w="1391">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a:off x="2517825"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a:off x="2387150" y="3491500"/>
                <a:ext cx="34750" cy="10325"/>
              </a:xfrm>
              <a:custGeom>
                <a:rect b="b" l="l" r="r" t="t"/>
                <a:pathLst>
                  <a:path extrusionOk="0" h="413" w="139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a:off x="2418100" y="3491500"/>
                <a:ext cx="59125" cy="10325"/>
              </a:xfrm>
              <a:custGeom>
                <a:rect b="b" l="l" r="r" t="t"/>
                <a:pathLst>
                  <a:path extrusionOk="0" h="413" w="2365">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a:off x="22874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a:off x="2318425"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a:off x="2187725" y="3491500"/>
                <a:ext cx="34775" cy="10325"/>
              </a:xfrm>
              <a:custGeom>
                <a:rect b="b" l="l" r="r" t="t"/>
                <a:pathLst>
                  <a:path extrusionOk="0" h="413" w="1391">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a:off x="2218700" y="3491500"/>
                <a:ext cx="59100" cy="10325"/>
              </a:xfrm>
              <a:custGeom>
                <a:rect b="b" l="l" r="r" t="t"/>
                <a:pathLst>
                  <a:path extrusionOk="0" h="413" w="2364">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1290400" y="3491500"/>
                <a:ext cx="887700" cy="10325"/>
              </a:xfrm>
              <a:custGeom>
                <a:rect b="b" l="l" r="r" t="t"/>
                <a:pathLst>
                  <a:path extrusionOk="0" h="413" w="35508">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1290400" y="3491500"/>
                <a:ext cx="34775" cy="10325"/>
              </a:xfrm>
              <a:custGeom>
                <a:rect b="b" l="l" r="r" t="t"/>
                <a:pathLst>
                  <a:path extrusionOk="0" h="413" w="1391">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a:off x="11907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a:off x="1221725" y="3491500"/>
                <a:ext cx="59075" cy="10325"/>
              </a:xfrm>
              <a:custGeom>
                <a:rect b="b" l="l" r="r" t="t"/>
                <a:pathLst>
                  <a:path extrusionOk="0" h="413" w="2363">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1091000" y="3491500"/>
                <a:ext cx="34775" cy="10325"/>
              </a:xfrm>
              <a:custGeom>
                <a:rect b="b" l="l" r="r" t="t"/>
                <a:pathLst>
                  <a:path extrusionOk="0" h="413" w="1391">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1122000"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a:off x="9913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1022300" y="3491500"/>
                <a:ext cx="59100" cy="10325"/>
              </a:xfrm>
              <a:custGeom>
                <a:rect b="b" l="l" r="r" t="t"/>
                <a:pathLst>
                  <a:path extrusionOk="0" h="413" w="2364">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891600" y="3491500"/>
                <a:ext cx="34750" cy="10325"/>
              </a:xfrm>
              <a:custGeom>
                <a:rect b="b" l="l" r="r" t="t"/>
                <a:pathLst>
                  <a:path extrusionOk="0" h="413" w="139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922600"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628100" y="3332575"/>
                <a:ext cx="1415975" cy="119150"/>
              </a:xfrm>
              <a:custGeom>
                <a:rect b="b" l="l" r="r" t="t"/>
                <a:pathLst>
                  <a:path extrusionOk="0" h="4766" w="56639">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a:off x="383000" y="2662000"/>
                <a:ext cx="978250" cy="546975"/>
              </a:xfrm>
              <a:custGeom>
                <a:rect b="b" l="l" r="r" t="t"/>
                <a:pathLst>
                  <a:path extrusionOk="0" h="21879" w="3913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422500" y="2546450"/>
                <a:ext cx="775400" cy="381825"/>
              </a:xfrm>
              <a:custGeom>
                <a:rect b="b" l="l" r="r" t="t"/>
                <a:pathLst>
                  <a:path extrusionOk="0" h="15273" w="31016">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762200" y="2598025"/>
                <a:ext cx="289725" cy="24475"/>
              </a:xfrm>
              <a:custGeom>
                <a:rect b="b" l="l" r="r" t="t"/>
                <a:pathLst>
                  <a:path extrusionOk="0" h="979" w="11589">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486375" y="2598025"/>
                <a:ext cx="243100" cy="24475"/>
              </a:xfrm>
              <a:custGeom>
                <a:rect b="b" l="l" r="r" t="t"/>
                <a:pathLst>
                  <a:path extrusionOk="0" h="979" w="9724">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a:off x="508375" y="2661650"/>
                <a:ext cx="99525" cy="24525"/>
              </a:xfrm>
              <a:custGeom>
                <a:rect b="b" l="l" r="r" t="t"/>
                <a:pathLst>
                  <a:path extrusionOk="0" h="981" w="3981">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a:off x="715725" y="2661650"/>
                <a:ext cx="358200" cy="24525"/>
              </a:xfrm>
              <a:custGeom>
                <a:rect b="b" l="l" r="r" t="t"/>
                <a:pathLst>
                  <a:path extrusionOk="0" h="981" w="14328">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a:off x="530425" y="2725325"/>
                <a:ext cx="391650" cy="24525"/>
              </a:xfrm>
              <a:custGeom>
                <a:rect b="b" l="l" r="r" t="t"/>
                <a:pathLst>
                  <a:path extrusionOk="0" h="981" w="15666">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a:off x="959825" y="2725325"/>
                <a:ext cx="136175" cy="24525"/>
              </a:xfrm>
              <a:custGeom>
                <a:rect b="b" l="l" r="r" t="t"/>
                <a:pathLst>
                  <a:path extrusionOk="0" h="981" w="5447">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a:off x="1159725" y="2436575"/>
                <a:ext cx="740875" cy="381775"/>
              </a:xfrm>
              <a:custGeom>
                <a:rect b="b" l="l" r="r" t="t"/>
                <a:pathLst>
                  <a:path extrusionOk="0" h="15271" w="29635">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1398250" y="2463025"/>
                <a:ext cx="262925" cy="235875"/>
              </a:xfrm>
              <a:custGeom>
                <a:rect b="b" l="l" r="r" t="t"/>
                <a:pathLst>
                  <a:path extrusionOk="0" h="9435" w="10517">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a:off x="1456050" y="2496050"/>
                <a:ext cx="127650" cy="169850"/>
              </a:xfrm>
              <a:custGeom>
                <a:rect b="b" l="l" r="r" t="t"/>
                <a:pathLst>
                  <a:path extrusionOk="0" h="6794" w="5106">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23"/>
            <p:cNvGrpSpPr/>
            <p:nvPr/>
          </p:nvGrpSpPr>
          <p:grpSpPr>
            <a:xfrm>
              <a:off x="5539001" y="2890336"/>
              <a:ext cx="1893112" cy="1225375"/>
              <a:chOff x="2974500" y="2561175"/>
              <a:chExt cx="1569875" cy="1016150"/>
            </a:xfrm>
          </p:grpSpPr>
          <p:sp>
            <p:nvSpPr>
              <p:cNvPr id="659" name="Google Shape;659;p23"/>
              <p:cNvSpPr/>
              <p:nvPr/>
            </p:nvSpPr>
            <p:spPr>
              <a:xfrm>
                <a:off x="3767725" y="2819975"/>
                <a:ext cx="372250" cy="644550"/>
              </a:xfrm>
              <a:custGeom>
                <a:rect b="b" l="l" r="r" t="t"/>
                <a:pathLst>
                  <a:path extrusionOk="0" h="25782" w="1489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a:off x="3813050" y="3072075"/>
                <a:ext cx="324650" cy="392450"/>
              </a:xfrm>
              <a:custGeom>
                <a:rect b="b" l="l" r="r" t="t"/>
                <a:pathLst>
                  <a:path extrusionOk="0" h="15698" w="12986">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3832850" y="2561900"/>
                <a:ext cx="325425" cy="331100"/>
              </a:xfrm>
              <a:custGeom>
                <a:rect b="b" l="l" r="r" t="t"/>
                <a:pathLst>
                  <a:path extrusionOk="0" h="13244" w="13017">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3482225" y="3030075"/>
                <a:ext cx="46350" cy="61325"/>
              </a:xfrm>
              <a:custGeom>
                <a:rect b="b" l="l" r="r" t="t"/>
                <a:pathLst>
                  <a:path extrusionOk="0" h="2453" w="1854">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3506775" y="2976900"/>
                <a:ext cx="14000" cy="12025"/>
              </a:xfrm>
              <a:custGeom>
                <a:rect b="b" l="l" r="r" t="t"/>
                <a:pathLst>
                  <a:path extrusionOk="0" h="481" w="56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3511425" y="2898975"/>
                <a:ext cx="360475" cy="239775"/>
              </a:xfrm>
              <a:custGeom>
                <a:rect b="b" l="l" r="r" t="t"/>
                <a:pathLst>
                  <a:path extrusionOk="0" h="9591" w="14419">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3125850" y="3077125"/>
                <a:ext cx="741450" cy="454150"/>
              </a:xfrm>
              <a:custGeom>
                <a:rect b="b" l="l" r="r" t="t"/>
                <a:pathLst>
                  <a:path extrusionOk="0" h="18166" w="29658">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3140925" y="3404075"/>
                <a:ext cx="20450" cy="15350"/>
              </a:xfrm>
              <a:custGeom>
                <a:rect b="b" l="l" r="r" t="t"/>
                <a:pathLst>
                  <a:path extrusionOk="0" h="614" w="818">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2975225" y="3496925"/>
                <a:ext cx="206025" cy="77075"/>
              </a:xfrm>
              <a:custGeom>
                <a:rect b="b" l="l" r="r" t="t"/>
                <a:pathLst>
                  <a:path extrusionOk="0" h="3083" w="8241">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3127925" y="3468375"/>
                <a:ext cx="58300" cy="55875"/>
              </a:xfrm>
              <a:custGeom>
                <a:rect b="b" l="l" r="r" t="t"/>
                <a:pathLst>
                  <a:path extrusionOk="0" h="2235" w="2332">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3124125" y="3450450"/>
                <a:ext cx="22550" cy="31775"/>
              </a:xfrm>
              <a:custGeom>
                <a:rect b="b" l="l" r="r" t="t"/>
                <a:pathLst>
                  <a:path extrusionOk="0" h="1271" w="902">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3178300" y="3513800"/>
                <a:ext cx="18825" cy="17500"/>
              </a:xfrm>
              <a:custGeom>
                <a:rect b="b" l="l" r="r" t="t"/>
                <a:pathLst>
                  <a:path extrusionOk="0" h="700" w="753">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a:off x="3217325" y="3428825"/>
                <a:ext cx="100475" cy="76900"/>
              </a:xfrm>
              <a:custGeom>
                <a:rect b="b" l="l" r="r" t="t"/>
                <a:pathLst>
                  <a:path extrusionOk="0" h="3076" w="4019">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3183350" y="3366650"/>
                <a:ext cx="65175" cy="27125"/>
              </a:xfrm>
              <a:custGeom>
                <a:rect b="b" l="l" r="r" t="t"/>
                <a:pathLst>
                  <a:path extrusionOk="0" h="1085" w="2607">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3160250" y="3392850"/>
                <a:ext cx="23875" cy="12250"/>
              </a:xfrm>
              <a:custGeom>
                <a:rect b="b" l="l" r="r" t="t"/>
                <a:pathLst>
                  <a:path extrusionOk="0" h="490" w="955">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3142050" y="3468375"/>
                <a:ext cx="44175" cy="51850"/>
              </a:xfrm>
              <a:custGeom>
                <a:rect b="b" l="l" r="r" t="t"/>
                <a:pathLst>
                  <a:path extrusionOk="0" h="2074" w="1767">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3461050" y="3258400"/>
                <a:ext cx="103050" cy="111025"/>
              </a:xfrm>
              <a:custGeom>
                <a:rect b="b" l="l" r="r" t="t"/>
                <a:pathLst>
                  <a:path extrusionOk="0" h="4441" w="4122">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a:off x="3491025" y="3153950"/>
                <a:ext cx="6750" cy="93550"/>
              </a:xfrm>
              <a:custGeom>
                <a:rect b="b" l="l" r="r" t="t"/>
                <a:pathLst>
                  <a:path extrusionOk="0" h="3742" w="27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3491000" y="3210375"/>
                <a:ext cx="37850" cy="57800"/>
              </a:xfrm>
              <a:custGeom>
                <a:rect b="b" l="l" r="r" t="t"/>
                <a:pathLst>
                  <a:path extrusionOk="0" h="2312" w="1514">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3606750" y="3366550"/>
                <a:ext cx="54925" cy="55475"/>
              </a:xfrm>
              <a:custGeom>
                <a:rect b="b" l="l" r="r" t="t"/>
                <a:pathLst>
                  <a:path extrusionOk="0" h="2219" w="2197">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3576175" y="3332825"/>
                <a:ext cx="8025" cy="8675"/>
              </a:xfrm>
              <a:custGeom>
                <a:rect b="b" l="l" r="r" t="t"/>
                <a:pathLst>
                  <a:path extrusionOk="0" h="347" w="321">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3517200" y="3265475"/>
                <a:ext cx="47050" cy="53650"/>
              </a:xfrm>
              <a:custGeom>
                <a:rect b="b" l="l" r="r" t="t"/>
                <a:pathLst>
                  <a:path extrusionOk="0" h="2146" w="1882">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3948575" y="2693950"/>
                <a:ext cx="61375" cy="63550"/>
              </a:xfrm>
              <a:custGeom>
                <a:rect b="b" l="l" r="r" t="t"/>
                <a:pathLst>
                  <a:path extrusionOk="0" h="2542" w="2455">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3819975" y="2667175"/>
                <a:ext cx="146025" cy="162350"/>
              </a:xfrm>
              <a:custGeom>
                <a:rect b="b" l="l" r="r" t="t"/>
                <a:pathLst>
                  <a:path extrusionOk="0" h="6494" w="5841">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3955875" y="2701075"/>
                <a:ext cx="38175" cy="46600"/>
              </a:xfrm>
              <a:custGeom>
                <a:rect b="b" l="l" r="r" t="t"/>
                <a:pathLst>
                  <a:path extrusionOk="0" h="1864" w="1527">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3958750" y="2717775"/>
                <a:ext cx="35275" cy="16900"/>
              </a:xfrm>
              <a:custGeom>
                <a:rect b="b" l="l" r="r" t="t"/>
                <a:pathLst>
                  <a:path extrusionOk="0" h="676" w="1411">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a:off x="3915400" y="2846525"/>
                <a:ext cx="16725" cy="18650"/>
              </a:xfrm>
              <a:custGeom>
                <a:rect b="b" l="l" r="r" t="t"/>
                <a:pathLst>
                  <a:path extrusionOk="0" h="746" w="669">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4012875" y="2813050"/>
                <a:ext cx="10950" cy="11675"/>
              </a:xfrm>
              <a:custGeom>
                <a:rect b="b" l="l" r="r" t="t"/>
                <a:pathLst>
                  <a:path extrusionOk="0" h="467" w="438">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3927975" y="2749650"/>
                <a:ext cx="89775" cy="108375"/>
              </a:xfrm>
              <a:custGeom>
                <a:rect b="b" l="l" r="r" t="t"/>
                <a:pathLst>
                  <a:path extrusionOk="0" h="4335" w="3591">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4060350" y="2897875"/>
                <a:ext cx="362675" cy="590200"/>
              </a:xfrm>
              <a:custGeom>
                <a:rect b="b" l="l" r="r" t="t"/>
                <a:pathLst>
                  <a:path extrusionOk="0" h="23608" w="14507">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4312700" y="3471125"/>
                <a:ext cx="52175" cy="14275"/>
              </a:xfrm>
              <a:custGeom>
                <a:rect b="b" l="l" r="r" t="t"/>
                <a:pathLst>
                  <a:path extrusionOk="0" h="571" w="2087">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a:off x="4357750" y="3468750"/>
                <a:ext cx="183300" cy="99700"/>
              </a:xfrm>
              <a:custGeom>
                <a:rect b="b" l="l" r="r" t="t"/>
                <a:pathLst>
                  <a:path extrusionOk="0" h="3988" w="7332">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a:off x="4357750" y="3468750"/>
                <a:ext cx="55325" cy="10875"/>
              </a:xfrm>
              <a:custGeom>
                <a:rect b="b" l="l" r="r" t="t"/>
                <a:pathLst>
                  <a:path extrusionOk="0" h="435" w="2213">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a:off x="4537775" y="3557875"/>
                <a:ext cx="6375" cy="10575"/>
              </a:xfrm>
              <a:custGeom>
                <a:rect b="b" l="l" r="r" t="t"/>
                <a:pathLst>
                  <a:path extrusionOk="0" h="423" w="255">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a:off x="3442250" y="3388375"/>
                <a:ext cx="637225" cy="187950"/>
              </a:xfrm>
              <a:custGeom>
                <a:rect b="b" l="l" r="r" t="t"/>
                <a:pathLst>
                  <a:path extrusionOk="0" h="7518" w="25489">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a:off x="3393025" y="3486250"/>
                <a:ext cx="79650" cy="90375"/>
              </a:xfrm>
              <a:custGeom>
                <a:rect b="b" l="l" r="r" t="t"/>
                <a:pathLst>
                  <a:path extrusionOk="0" h="3615" w="3186">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3351750" y="3523000"/>
                <a:ext cx="55975" cy="53625"/>
              </a:xfrm>
              <a:custGeom>
                <a:rect b="b" l="l" r="r" t="t"/>
                <a:pathLst>
                  <a:path extrusionOk="0" h="2145" w="2239">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3418700" y="3489950"/>
                <a:ext cx="53975" cy="86500"/>
              </a:xfrm>
              <a:custGeom>
                <a:rect b="b" l="l" r="r" t="t"/>
                <a:pathLst>
                  <a:path extrusionOk="0" h="3460" w="2159">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3466975" y="3391650"/>
                <a:ext cx="612500" cy="184675"/>
              </a:xfrm>
              <a:custGeom>
                <a:rect b="b" l="l" r="r" t="t"/>
                <a:pathLst>
                  <a:path extrusionOk="0" h="7387" w="2450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3776400" y="3273675"/>
                <a:ext cx="36975" cy="62075"/>
              </a:xfrm>
              <a:custGeom>
                <a:rect b="b" l="l" r="r" t="t"/>
                <a:pathLst>
                  <a:path extrusionOk="0" h="2483" w="1479">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4040000" y="3330675"/>
                <a:ext cx="63325" cy="83775"/>
              </a:xfrm>
              <a:custGeom>
                <a:rect b="b" l="l" r="r" t="t"/>
                <a:pathLst>
                  <a:path extrusionOk="0" h="3351" w="2533">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3835100" y="3081325"/>
                <a:ext cx="38975" cy="59700"/>
              </a:xfrm>
              <a:custGeom>
                <a:rect b="b" l="l" r="r" t="t"/>
                <a:pathLst>
                  <a:path extrusionOk="0" h="2388" w="1559">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3868125" y="3128300"/>
                <a:ext cx="212700" cy="70975"/>
              </a:xfrm>
              <a:custGeom>
                <a:rect b="b" l="l" r="r" t="t"/>
                <a:pathLst>
                  <a:path extrusionOk="0" h="2839" w="8508">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4093600" y="3189950"/>
                <a:ext cx="17375" cy="123575"/>
              </a:xfrm>
              <a:custGeom>
                <a:rect b="b" l="l" r="r" t="t"/>
                <a:pathLst>
                  <a:path extrusionOk="0" h="4943" w="695">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4140175" y="3123875"/>
                <a:ext cx="72575" cy="102300"/>
              </a:xfrm>
              <a:custGeom>
                <a:rect b="b" l="l" r="r" t="t"/>
                <a:pathLst>
                  <a:path extrusionOk="0" h="4092" w="2903">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3927975" y="2749650"/>
                <a:ext cx="63900" cy="74700"/>
              </a:xfrm>
              <a:custGeom>
                <a:rect b="b" l="l" r="r" t="t"/>
                <a:pathLst>
                  <a:path extrusionOk="0" h="2988" w="2556">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4029300" y="2680625"/>
                <a:ext cx="24100" cy="68275"/>
              </a:xfrm>
              <a:custGeom>
                <a:rect b="b" l="l" r="r" t="t"/>
                <a:pathLst>
                  <a:path extrusionOk="0" h="2731" w="964">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4035725" y="2589875"/>
                <a:ext cx="22375" cy="25550"/>
              </a:xfrm>
              <a:custGeom>
                <a:rect b="b" l="l" r="r" t="t"/>
                <a:pathLst>
                  <a:path extrusionOk="0" h="1022" w="895">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p:nvPr/>
            </p:nvSpPr>
            <p:spPr>
              <a:xfrm>
                <a:off x="3831575" y="2701050"/>
                <a:ext cx="21100" cy="82225"/>
              </a:xfrm>
              <a:custGeom>
                <a:rect b="b" l="l" r="r" t="t"/>
                <a:pathLst>
                  <a:path extrusionOk="0" h="3289" w="844">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3840875" y="2791150"/>
                <a:ext cx="26650" cy="4550"/>
              </a:xfrm>
              <a:custGeom>
                <a:rect b="b" l="l" r="r" t="t"/>
                <a:pathLst>
                  <a:path extrusionOk="0" h="182" w="1066">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3840950" y="2798075"/>
                <a:ext cx="8475" cy="14500"/>
              </a:xfrm>
              <a:custGeom>
                <a:rect b="b" l="l" r="r" t="t"/>
                <a:pathLst>
                  <a:path extrusionOk="0" h="580" w="339">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3"/>
              <p:cNvSpPr/>
              <p:nvPr/>
            </p:nvSpPr>
            <p:spPr>
              <a:xfrm>
                <a:off x="3840150" y="2667175"/>
                <a:ext cx="104825" cy="48600"/>
              </a:xfrm>
              <a:custGeom>
                <a:rect b="b" l="l" r="r" t="t"/>
                <a:pathLst>
                  <a:path extrusionOk="0" h="1944" w="4193">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3"/>
              <p:cNvSpPr/>
              <p:nvPr/>
            </p:nvSpPr>
            <p:spPr>
              <a:xfrm>
                <a:off x="3656225" y="3018300"/>
                <a:ext cx="48325" cy="35950"/>
              </a:xfrm>
              <a:custGeom>
                <a:rect b="b" l="l" r="r" t="t"/>
                <a:pathLst>
                  <a:path extrusionOk="0" h="1438" w="1933">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3"/>
              <p:cNvSpPr/>
              <p:nvPr/>
            </p:nvSpPr>
            <p:spPr>
              <a:xfrm>
                <a:off x="3724400" y="3070525"/>
                <a:ext cx="69975" cy="47600"/>
              </a:xfrm>
              <a:custGeom>
                <a:rect b="b" l="l" r="r" t="t"/>
                <a:pathLst>
                  <a:path extrusionOk="0" h="1904" w="2799">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3393250" y="2935250"/>
                <a:ext cx="127150" cy="113775"/>
              </a:xfrm>
              <a:custGeom>
                <a:rect b="b" l="l" r="r" t="t"/>
                <a:pathLst>
                  <a:path extrusionOk="0" h="4551" w="5086">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3346400" y="2915700"/>
                <a:ext cx="29300" cy="21725"/>
              </a:xfrm>
              <a:custGeom>
                <a:rect b="b" l="l" r="r" t="t"/>
                <a:pathLst>
                  <a:path extrusionOk="0" h="869" w="1172">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3353625" y="2901375"/>
                <a:ext cx="30250" cy="25600"/>
              </a:xfrm>
              <a:custGeom>
                <a:rect b="b" l="l" r="r" t="t"/>
                <a:pathLst>
                  <a:path extrusionOk="0" h="1024" w="121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3364675" y="2888950"/>
                <a:ext cx="28500" cy="27700"/>
              </a:xfrm>
              <a:custGeom>
                <a:rect b="b" l="l" r="r" t="t"/>
                <a:pathLst>
                  <a:path extrusionOk="0" h="1108" w="114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3354000" y="2905025"/>
                <a:ext cx="52225" cy="63425"/>
              </a:xfrm>
              <a:custGeom>
                <a:rect b="b" l="l" r="r" t="t"/>
                <a:pathLst>
                  <a:path extrusionOk="0" h="2537" w="2089">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3352350" y="2847300"/>
                <a:ext cx="51375" cy="48450"/>
              </a:xfrm>
              <a:custGeom>
                <a:rect b="b" l="l" r="r" t="t"/>
                <a:pathLst>
                  <a:path extrusionOk="0" h="1938" w="2055">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3852650" y="2811025"/>
                <a:ext cx="79475" cy="88275"/>
              </a:xfrm>
              <a:custGeom>
                <a:rect b="b" l="l" r="r" t="t"/>
                <a:pathLst>
                  <a:path extrusionOk="0" h="3531" w="3179">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3"/>
              <p:cNvSpPr/>
              <p:nvPr/>
            </p:nvSpPr>
            <p:spPr>
              <a:xfrm>
                <a:off x="3914875" y="2864575"/>
                <a:ext cx="1100" cy="30975"/>
              </a:xfrm>
              <a:custGeom>
                <a:rect b="b" l="l" r="r" t="t"/>
                <a:pathLst>
                  <a:path extrusionOk="0" h="1239" w="44">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
              <p:cNvSpPr/>
              <p:nvPr/>
            </p:nvSpPr>
            <p:spPr>
              <a:xfrm>
                <a:off x="3778675" y="3263275"/>
                <a:ext cx="102625" cy="119075"/>
              </a:xfrm>
              <a:custGeom>
                <a:rect b="b" l="l" r="r" t="t"/>
                <a:pathLst>
                  <a:path extrusionOk="0" h="4763" w="4105">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3"/>
              <p:cNvSpPr/>
              <p:nvPr/>
            </p:nvSpPr>
            <p:spPr>
              <a:xfrm>
                <a:off x="3840375" y="2685525"/>
                <a:ext cx="6900" cy="21125"/>
              </a:xfrm>
              <a:custGeom>
                <a:rect b="b" l="l" r="r" t="t"/>
                <a:pathLst>
                  <a:path extrusionOk="0" h="845" w="276">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3"/>
              <p:cNvSpPr/>
              <p:nvPr/>
            </p:nvSpPr>
            <p:spPr>
              <a:xfrm>
                <a:off x="3877075" y="2700325"/>
                <a:ext cx="6900" cy="21150"/>
              </a:xfrm>
              <a:custGeom>
                <a:rect b="b" l="l" r="r" t="t"/>
                <a:pathLst>
                  <a:path extrusionOk="0" h="846" w="276">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3"/>
              <p:cNvSpPr/>
              <p:nvPr/>
            </p:nvSpPr>
            <p:spPr>
              <a:xfrm>
                <a:off x="3836100" y="2674725"/>
                <a:ext cx="24700" cy="11050"/>
              </a:xfrm>
              <a:custGeom>
                <a:rect b="b" l="l" r="r" t="t"/>
                <a:pathLst>
                  <a:path extrusionOk="0" h="442" w="988">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3"/>
              <p:cNvSpPr/>
              <p:nvPr/>
            </p:nvSpPr>
            <p:spPr>
              <a:xfrm>
                <a:off x="3871025" y="2688475"/>
                <a:ext cx="36825" cy="16700"/>
              </a:xfrm>
              <a:custGeom>
                <a:rect b="b" l="l" r="r" t="t"/>
                <a:pathLst>
                  <a:path extrusionOk="0" h="668" w="1473">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3"/>
              <p:cNvSpPr/>
              <p:nvPr/>
            </p:nvSpPr>
            <p:spPr>
              <a:xfrm>
                <a:off x="4085525" y="2897300"/>
                <a:ext cx="55075" cy="217150"/>
              </a:xfrm>
              <a:custGeom>
                <a:rect b="b" l="l" r="r" t="t"/>
                <a:pathLst>
                  <a:path extrusionOk="0" h="8686" w="2203">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3"/>
              <p:cNvSpPr/>
              <p:nvPr/>
            </p:nvSpPr>
            <p:spPr>
              <a:xfrm>
                <a:off x="3829475" y="2899425"/>
                <a:ext cx="42850" cy="221450"/>
              </a:xfrm>
              <a:custGeom>
                <a:rect b="b" l="l" r="r" t="t"/>
                <a:pathLst>
                  <a:path extrusionOk="0" h="8858" w="1714">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3"/>
              <p:cNvSpPr/>
              <p:nvPr/>
            </p:nvSpPr>
            <p:spPr>
              <a:xfrm>
                <a:off x="3502825" y="2985850"/>
                <a:ext cx="17575" cy="63175"/>
              </a:xfrm>
              <a:custGeom>
                <a:rect b="b" l="l" r="r" t="t"/>
                <a:pathLst>
                  <a:path extrusionOk="0" h="2527" w="703">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3"/>
              <p:cNvSpPr/>
              <p:nvPr/>
            </p:nvSpPr>
            <p:spPr>
              <a:xfrm>
                <a:off x="2976800" y="3567200"/>
                <a:ext cx="194150" cy="6800"/>
              </a:xfrm>
              <a:custGeom>
                <a:rect b="b" l="l" r="r" t="t"/>
                <a:pathLst>
                  <a:path extrusionOk="0" h="272" w="7766">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a:off x="3615175" y="3251725"/>
                <a:ext cx="252125" cy="179100"/>
              </a:xfrm>
              <a:custGeom>
                <a:rect b="b" l="l" r="r" t="t"/>
                <a:pathLst>
                  <a:path extrusionOk="0" h="7164" w="10085">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3"/>
              <p:cNvSpPr/>
              <p:nvPr/>
            </p:nvSpPr>
            <p:spPr>
              <a:xfrm>
                <a:off x="3832850" y="2600350"/>
                <a:ext cx="180400" cy="139375"/>
              </a:xfrm>
              <a:custGeom>
                <a:rect b="b" l="l" r="r" t="t"/>
                <a:pathLst>
                  <a:path extrusionOk="0" h="5575" w="7216">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3"/>
              <p:cNvSpPr/>
              <p:nvPr/>
            </p:nvSpPr>
            <p:spPr>
              <a:xfrm>
                <a:off x="3990125" y="2724375"/>
                <a:ext cx="163925" cy="168625"/>
              </a:xfrm>
              <a:custGeom>
                <a:rect b="b" l="l" r="r" t="t"/>
                <a:pathLst>
                  <a:path extrusionOk="0" h="6745" w="6557">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a:off x="3618275" y="3396125"/>
                <a:ext cx="249650" cy="35225"/>
              </a:xfrm>
              <a:custGeom>
                <a:rect b="b" l="l" r="r" t="t"/>
                <a:pathLst>
                  <a:path extrusionOk="0" h="1409" w="9986">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3"/>
              <p:cNvSpPr/>
              <p:nvPr/>
            </p:nvSpPr>
            <p:spPr>
              <a:xfrm>
                <a:off x="3346475" y="2915025"/>
                <a:ext cx="29975" cy="23075"/>
              </a:xfrm>
              <a:custGeom>
                <a:rect b="b" l="l" r="r" t="t"/>
                <a:pathLst>
                  <a:path extrusionOk="0" h="923" w="1199">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3"/>
              <p:cNvSpPr/>
              <p:nvPr/>
            </p:nvSpPr>
            <p:spPr>
              <a:xfrm>
                <a:off x="3353725" y="2900700"/>
                <a:ext cx="30875" cy="26975"/>
              </a:xfrm>
              <a:custGeom>
                <a:rect b="b" l="l" r="r" t="t"/>
                <a:pathLst>
                  <a:path extrusionOk="0" h="1079" w="1235">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3"/>
              <p:cNvSpPr/>
              <p:nvPr/>
            </p:nvSpPr>
            <p:spPr>
              <a:xfrm>
                <a:off x="3364750" y="2888275"/>
                <a:ext cx="29150" cy="29025"/>
              </a:xfrm>
              <a:custGeom>
                <a:rect b="b" l="l" r="r" t="t"/>
                <a:pathLst>
                  <a:path extrusionOk="0" h="1161" w="1166">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3"/>
              <p:cNvSpPr/>
              <p:nvPr/>
            </p:nvSpPr>
            <p:spPr>
              <a:xfrm>
                <a:off x="3373100" y="2886875"/>
                <a:ext cx="51975" cy="81575"/>
              </a:xfrm>
              <a:custGeom>
                <a:rect b="b" l="l" r="r" t="t"/>
                <a:pathLst>
                  <a:path extrusionOk="0" h="3263" w="2079">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3"/>
              <p:cNvSpPr/>
              <p:nvPr/>
            </p:nvSpPr>
            <p:spPr>
              <a:xfrm>
                <a:off x="3376350" y="2886175"/>
                <a:ext cx="46400" cy="35750"/>
              </a:xfrm>
              <a:custGeom>
                <a:rect b="b" l="l" r="r" t="t"/>
                <a:pathLst>
                  <a:path extrusionOk="0" h="1430" w="1856">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3"/>
              <p:cNvSpPr/>
              <p:nvPr/>
            </p:nvSpPr>
            <p:spPr>
              <a:xfrm>
                <a:off x="2974500" y="2561175"/>
                <a:ext cx="1569875" cy="1016150"/>
              </a:xfrm>
              <a:custGeom>
                <a:rect b="b" l="l" r="r" t="t"/>
                <a:pathLst>
                  <a:path extrusionOk="0" h="40646" w="62795">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3"/>
              <p:cNvSpPr/>
              <p:nvPr/>
            </p:nvSpPr>
            <p:spPr>
              <a:xfrm>
                <a:off x="3493200" y="3075925"/>
                <a:ext cx="320900" cy="260475"/>
              </a:xfrm>
              <a:custGeom>
                <a:rect b="b" l="l" r="r" t="t"/>
                <a:pathLst>
                  <a:path extrusionOk="0" h="10419" w="12836">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3137250" y="3467900"/>
                <a:ext cx="9950" cy="14600"/>
              </a:xfrm>
              <a:custGeom>
                <a:rect b="b" l="l" r="r" t="t"/>
                <a:pathLst>
                  <a:path extrusionOk="0" h="584" w="398">
                    <a:moveTo>
                      <a:pt x="352" y="1"/>
                    </a:moveTo>
                    <a:lnTo>
                      <a:pt x="0" y="554"/>
                    </a:lnTo>
                    <a:lnTo>
                      <a:pt x="46" y="583"/>
                    </a:lnTo>
                    <a:lnTo>
                      <a:pt x="398" y="30"/>
                    </a:lnTo>
                    <a:lnTo>
                      <a:pt x="352"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3177750" y="3513275"/>
                <a:ext cx="8950" cy="9200"/>
              </a:xfrm>
              <a:custGeom>
                <a:rect b="b" l="l" r="r" t="t"/>
                <a:pathLst>
                  <a:path extrusionOk="0" h="368" w="358">
                    <a:moveTo>
                      <a:pt x="319" y="1"/>
                    </a:moveTo>
                    <a:lnTo>
                      <a:pt x="1" y="331"/>
                    </a:lnTo>
                    <a:lnTo>
                      <a:pt x="41" y="367"/>
                    </a:lnTo>
                    <a:lnTo>
                      <a:pt x="357" y="37"/>
                    </a:lnTo>
                    <a:lnTo>
                      <a:pt x="319"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3"/>
              <p:cNvSpPr/>
              <p:nvPr/>
            </p:nvSpPr>
            <p:spPr>
              <a:xfrm>
                <a:off x="3125425" y="3449900"/>
                <a:ext cx="72300" cy="81675"/>
              </a:xfrm>
              <a:custGeom>
                <a:rect b="b" l="l" r="r" t="t"/>
                <a:pathLst>
                  <a:path extrusionOk="0" h="3267" w="2892">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a:off x="3440875" y="3485900"/>
                <a:ext cx="26625" cy="90875"/>
              </a:xfrm>
              <a:custGeom>
                <a:rect b="b" l="l" r="r" t="t"/>
                <a:pathLst>
                  <a:path extrusionOk="0" h="3635" w="1065">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p:nvPr/>
            </p:nvSpPr>
            <p:spPr>
              <a:xfrm>
                <a:off x="3555350" y="3102875"/>
                <a:ext cx="159450" cy="36275"/>
              </a:xfrm>
              <a:custGeom>
                <a:rect b="b" l="l" r="r" t="t"/>
                <a:pathLst>
                  <a:path extrusionOk="0" h="1451" w="6378">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3"/>
              <p:cNvSpPr/>
              <p:nvPr/>
            </p:nvSpPr>
            <p:spPr>
              <a:xfrm>
                <a:off x="3762750" y="3232900"/>
                <a:ext cx="54100" cy="65825"/>
              </a:xfrm>
              <a:custGeom>
                <a:rect b="b" l="l" r="r" t="t"/>
                <a:pathLst>
                  <a:path extrusionOk="0" h="2633" w="2164">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3804975" y="3223000"/>
                <a:ext cx="30500" cy="36100"/>
              </a:xfrm>
              <a:custGeom>
                <a:rect b="b" l="l" r="r" t="t"/>
                <a:pathLst>
                  <a:path extrusionOk="0" h="1444" w="122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24"/>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are we trying to figure out?</a:t>
            </a:r>
            <a:endParaRPr/>
          </a:p>
        </p:txBody>
      </p:sp>
      <p:sp>
        <p:nvSpPr>
          <p:cNvPr id="753" name="Google Shape;753;p24"/>
          <p:cNvSpPr txBox="1"/>
          <p:nvPr/>
        </p:nvSpPr>
        <p:spPr>
          <a:xfrm>
            <a:off x="715100" y="1242400"/>
            <a:ext cx="7713900" cy="1648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accent3"/>
              </a:buClr>
              <a:buSzPts val="2000"/>
              <a:buFont typeface="Golos Text"/>
              <a:buChar char="●"/>
            </a:pPr>
            <a:r>
              <a:rPr b="1" lang="en" sz="1600">
                <a:highlight>
                  <a:srgbClr val="FFFFFF"/>
                </a:highlight>
              </a:rPr>
              <a:t>To what extent does a custom GPT model enhance the accuracy, functionality, and bias reduction of AI-generated outputs when compared by existing AI tools, using prompts refined by the custom model and evaluated against the HumanEval dataset?</a:t>
            </a:r>
            <a:endParaRPr b="1" sz="1800"/>
          </a:p>
          <a:p>
            <a:pPr indent="0" lvl="0" marL="457200" rtl="0" algn="l">
              <a:lnSpc>
                <a:spcPct val="115000"/>
              </a:lnSpc>
              <a:spcBef>
                <a:spcPts val="1000"/>
              </a:spcBef>
              <a:spcAft>
                <a:spcPts val="1000"/>
              </a:spcAft>
              <a:buNone/>
            </a:pPr>
            <a:r>
              <a:t/>
            </a:r>
            <a:endParaRPr b="1" sz="1800"/>
          </a:p>
        </p:txBody>
      </p:sp>
      <p:grpSp>
        <p:nvGrpSpPr>
          <p:cNvPr id="754" name="Google Shape;754;p24"/>
          <p:cNvGrpSpPr/>
          <p:nvPr/>
        </p:nvGrpSpPr>
        <p:grpSpPr>
          <a:xfrm>
            <a:off x="1517063" y="3080448"/>
            <a:ext cx="1732082" cy="1375649"/>
            <a:chOff x="2735825" y="2251925"/>
            <a:chExt cx="1386775" cy="1101400"/>
          </a:xfrm>
        </p:grpSpPr>
        <p:sp>
          <p:nvSpPr>
            <p:cNvPr id="755" name="Google Shape;755;p24"/>
            <p:cNvSpPr/>
            <p:nvPr/>
          </p:nvSpPr>
          <p:spPr>
            <a:xfrm>
              <a:off x="3436875" y="2721175"/>
              <a:ext cx="551875" cy="126275"/>
            </a:xfrm>
            <a:custGeom>
              <a:rect b="b" l="l" r="r" t="t"/>
              <a:pathLst>
                <a:path extrusionOk="0" h="5051" w="22075">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3947100" y="2742375"/>
              <a:ext cx="52375" cy="73975"/>
            </a:xfrm>
            <a:custGeom>
              <a:rect b="b" l="l" r="r" t="t"/>
              <a:pathLst>
                <a:path extrusionOk="0" h="2959" w="2095">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3970975" y="2715625"/>
              <a:ext cx="74850" cy="101600"/>
            </a:xfrm>
            <a:custGeom>
              <a:rect b="b" l="l" r="r" t="t"/>
              <a:pathLst>
                <a:path extrusionOk="0" h="4064" w="2994">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4005200" y="2715300"/>
              <a:ext cx="56175" cy="99575"/>
            </a:xfrm>
            <a:custGeom>
              <a:rect b="b" l="l" r="r" t="t"/>
              <a:pathLst>
                <a:path extrusionOk="0" h="3983" w="2247">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a:off x="4023650" y="2726700"/>
              <a:ext cx="35825" cy="74900"/>
            </a:xfrm>
            <a:custGeom>
              <a:rect b="b" l="l" r="r" t="t"/>
              <a:pathLst>
                <a:path extrusionOk="0" h="2996" w="1433">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a:off x="4016475" y="2729575"/>
              <a:ext cx="31300" cy="71525"/>
            </a:xfrm>
            <a:custGeom>
              <a:rect b="b" l="l" r="r" t="t"/>
              <a:pathLst>
                <a:path extrusionOk="0" h="2861" w="1252">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a:off x="4013800" y="2729575"/>
              <a:ext cx="79075" cy="45050"/>
            </a:xfrm>
            <a:custGeom>
              <a:rect b="b" l="l" r="r" t="t"/>
              <a:pathLst>
                <a:path extrusionOk="0" h="1802" w="3163">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4020675" y="2764550"/>
              <a:ext cx="69400" cy="51875"/>
            </a:xfrm>
            <a:custGeom>
              <a:rect b="b" l="l" r="r" t="t"/>
              <a:pathLst>
                <a:path extrusionOk="0" h="2075" w="2776">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4011775" y="2704125"/>
              <a:ext cx="110825" cy="46250"/>
            </a:xfrm>
            <a:custGeom>
              <a:rect b="b" l="l" r="r" t="t"/>
              <a:pathLst>
                <a:path extrusionOk="0" h="1850" w="4433">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a:off x="3895525" y="2770275"/>
              <a:ext cx="27175" cy="53525"/>
            </a:xfrm>
            <a:custGeom>
              <a:rect b="b" l="l" r="r" t="t"/>
              <a:pathLst>
                <a:path extrusionOk="0" h="2141" w="1087">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3826150" y="2784150"/>
              <a:ext cx="20525" cy="54400"/>
            </a:xfrm>
            <a:custGeom>
              <a:rect b="b" l="l" r="r" t="t"/>
              <a:pathLst>
                <a:path extrusionOk="0" h="2176" w="821">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a:off x="3753975" y="2792475"/>
              <a:ext cx="23575" cy="53975"/>
            </a:xfrm>
            <a:custGeom>
              <a:rect b="b" l="l" r="r" t="t"/>
              <a:pathLst>
                <a:path extrusionOk="0" h="2159" w="943">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p:nvPr/>
          </p:nvSpPr>
          <p:spPr>
            <a:xfrm>
              <a:off x="3671875" y="2793425"/>
              <a:ext cx="20900" cy="53250"/>
            </a:xfrm>
            <a:custGeom>
              <a:rect b="b" l="l" r="r" t="t"/>
              <a:pathLst>
                <a:path extrusionOk="0" h="2130" w="836">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a:off x="3609375" y="2785650"/>
              <a:ext cx="21900" cy="53750"/>
            </a:xfrm>
            <a:custGeom>
              <a:rect b="b" l="l" r="r" t="t"/>
              <a:pathLst>
                <a:path extrusionOk="0" h="2150" w="876">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a:off x="3553050" y="2772750"/>
              <a:ext cx="27150" cy="53075"/>
            </a:xfrm>
            <a:custGeom>
              <a:rect b="b" l="l" r="r" t="t"/>
              <a:pathLst>
                <a:path extrusionOk="0" h="2123" w="1086">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a:off x="3554300" y="2790225"/>
              <a:ext cx="406950" cy="57225"/>
            </a:xfrm>
            <a:custGeom>
              <a:rect b="b" l="l" r="r" t="t"/>
              <a:pathLst>
                <a:path extrusionOk="0" h="2289" w="16278">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a:off x="3314875" y="2660500"/>
              <a:ext cx="279600" cy="551750"/>
            </a:xfrm>
            <a:custGeom>
              <a:rect b="b" l="l" r="r" t="t"/>
              <a:pathLst>
                <a:path extrusionOk="0" h="22070" w="11184">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4"/>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4"/>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4"/>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4"/>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4"/>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4"/>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4"/>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4"/>
            <p:cNvSpPr/>
            <p:nvPr/>
          </p:nvSpPr>
          <p:spPr>
            <a:xfrm>
              <a:off x="3093575" y="3322800"/>
              <a:ext cx="316700" cy="30525"/>
            </a:xfrm>
            <a:custGeom>
              <a:rect b="b" l="l" r="r" t="t"/>
              <a:pathLst>
                <a:path extrusionOk="0" h="1221" w="12668">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4"/>
            <p:cNvSpPr/>
            <p:nvPr/>
          </p:nvSpPr>
          <p:spPr>
            <a:xfrm>
              <a:off x="3094025" y="3176400"/>
              <a:ext cx="315850" cy="163350"/>
            </a:xfrm>
            <a:custGeom>
              <a:rect b="b" l="l" r="r" t="t"/>
              <a:pathLst>
                <a:path extrusionOk="0" h="6534" w="12634">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4"/>
            <p:cNvSpPr/>
            <p:nvPr/>
          </p:nvSpPr>
          <p:spPr>
            <a:xfrm>
              <a:off x="2912550" y="2568325"/>
              <a:ext cx="686500" cy="674825"/>
            </a:xfrm>
            <a:custGeom>
              <a:rect b="b" l="l" r="r" t="t"/>
              <a:pathLst>
                <a:path extrusionOk="0" h="26993" w="2746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4"/>
            <p:cNvSpPr/>
            <p:nvPr/>
          </p:nvSpPr>
          <p:spPr>
            <a:xfrm>
              <a:off x="2907375" y="2547350"/>
              <a:ext cx="610875" cy="150325"/>
            </a:xfrm>
            <a:custGeom>
              <a:rect b="b" l="l" r="r" t="t"/>
              <a:pathLst>
                <a:path extrusionOk="0" h="6013" w="24435">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4"/>
            <p:cNvSpPr/>
            <p:nvPr/>
          </p:nvSpPr>
          <p:spPr>
            <a:xfrm>
              <a:off x="2920850" y="2556325"/>
              <a:ext cx="583900" cy="132375"/>
            </a:xfrm>
            <a:custGeom>
              <a:rect b="b" l="l" r="r" t="t"/>
              <a:pathLst>
                <a:path extrusionOk="0" h="5295" w="23356">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4"/>
            <p:cNvSpPr/>
            <p:nvPr/>
          </p:nvSpPr>
          <p:spPr>
            <a:xfrm>
              <a:off x="2899425" y="2499525"/>
              <a:ext cx="609375" cy="146075"/>
            </a:xfrm>
            <a:custGeom>
              <a:rect b="b" l="l" r="r" t="t"/>
              <a:pathLst>
                <a:path extrusionOk="0" h="5843" w="24375">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4"/>
            <p:cNvSpPr/>
            <p:nvPr/>
          </p:nvSpPr>
          <p:spPr>
            <a:xfrm>
              <a:off x="2887125" y="2251925"/>
              <a:ext cx="613475" cy="365800"/>
            </a:xfrm>
            <a:custGeom>
              <a:rect b="b" l="l" r="r" t="t"/>
              <a:pathLst>
                <a:path extrusionOk="0" h="14632" w="24539">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4"/>
            <p:cNvSpPr/>
            <p:nvPr/>
          </p:nvSpPr>
          <p:spPr>
            <a:xfrm>
              <a:off x="3314875" y="2660500"/>
              <a:ext cx="279600" cy="551750"/>
            </a:xfrm>
            <a:custGeom>
              <a:rect b="b" l="l" r="r" t="t"/>
              <a:pathLst>
                <a:path extrusionOk="0" h="22070" w="11184">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4"/>
            <p:cNvSpPr/>
            <p:nvPr/>
          </p:nvSpPr>
          <p:spPr>
            <a:xfrm>
              <a:off x="3302175" y="2660500"/>
              <a:ext cx="168350" cy="551775"/>
            </a:xfrm>
            <a:custGeom>
              <a:rect b="b" l="l" r="r" t="t"/>
              <a:pathLst>
                <a:path extrusionOk="0" h="22071" w="6734">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4"/>
            <p:cNvSpPr/>
            <p:nvPr/>
          </p:nvSpPr>
          <p:spPr>
            <a:xfrm>
              <a:off x="3058325" y="2355125"/>
              <a:ext cx="367225" cy="231400"/>
            </a:xfrm>
            <a:custGeom>
              <a:rect b="b" l="l" r="r" t="t"/>
              <a:pathLst>
                <a:path extrusionOk="0" h="9256" w="14689">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4"/>
            <p:cNvSpPr/>
            <p:nvPr/>
          </p:nvSpPr>
          <p:spPr>
            <a:xfrm>
              <a:off x="3113000" y="2338925"/>
              <a:ext cx="367225" cy="231425"/>
            </a:xfrm>
            <a:custGeom>
              <a:rect b="b" l="l" r="r" t="t"/>
              <a:pathLst>
                <a:path extrusionOk="0" h="9257" w="14689">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4"/>
            <p:cNvSpPr/>
            <p:nvPr/>
          </p:nvSpPr>
          <p:spPr>
            <a:xfrm>
              <a:off x="3123025" y="2347900"/>
              <a:ext cx="347150" cy="213450"/>
            </a:xfrm>
            <a:custGeom>
              <a:rect b="b" l="l" r="r" t="t"/>
              <a:pathLst>
                <a:path extrusionOk="0" h="8538" w="13886">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4"/>
            <p:cNvSpPr/>
            <p:nvPr/>
          </p:nvSpPr>
          <p:spPr>
            <a:xfrm>
              <a:off x="3383175" y="2379250"/>
              <a:ext cx="56600" cy="89100"/>
            </a:xfrm>
            <a:custGeom>
              <a:rect b="b" l="l" r="r" t="t"/>
              <a:pathLst>
                <a:path extrusionOk="0" h="3564" w="2264">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4"/>
            <p:cNvSpPr/>
            <p:nvPr/>
          </p:nvSpPr>
          <p:spPr>
            <a:xfrm>
              <a:off x="3241375" y="2420575"/>
              <a:ext cx="56600" cy="89075"/>
            </a:xfrm>
            <a:custGeom>
              <a:rect b="b" l="l" r="r" t="t"/>
              <a:pathLst>
                <a:path extrusionOk="0" h="3563" w="2264">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4"/>
            <p:cNvSpPr/>
            <p:nvPr/>
          </p:nvSpPr>
          <p:spPr>
            <a:xfrm>
              <a:off x="3070400" y="2272900"/>
              <a:ext cx="194200" cy="112100"/>
            </a:xfrm>
            <a:custGeom>
              <a:rect b="b" l="l" r="r" t="t"/>
              <a:pathLst>
                <a:path extrusionOk="0" h="4484" w="7768">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4"/>
            <p:cNvSpPr/>
            <p:nvPr/>
          </p:nvSpPr>
          <p:spPr>
            <a:xfrm>
              <a:off x="3070400" y="2342375"/>
              <a:ext cx="17700" cy="25275"/>
            </a:xfrm>
            <a:custGeom>
              <a:rect b="b" l="l" r="r" t="t"/>
              <a:pathLst>
                <a:path extrusionOk="0" h="1011" w="708">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4"/>
            <p:cNvSpPr/>
            <p:nvPr/>
          </p:nvSpPr>
          <p:spPr>
            <a:xfrm>
              <a:off x="3084150" y="2479375"/>
              <a:ext cx="48875" cy="74725"/>
            </a:xfrm>
            <a:custGeom>
              <a:rect b="b" l="l" r="r" t="t"/>
              <a:pathLst>
                <a:path extrusionOk="0" h="2989" w="1955">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4"/>
            <p:cNvSpPr/>
            <p:nvPr/>
          </p:nvSpPr>
          <p:spPr>
            <a:xfrm>
              <a:off x="3076225" y="2483025"/>
              <a:ext cx="44100" cy="71025"/>
            </a:xfrm>
            <a:custGeom>
              <a:rect b="b" l="l" r="r" t="t"/>
              <a:pathLst>
                <a:path extrusionOk="0" h="2841" w="1764">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4"/>
            <p:cNvSpPr/>
            <p:nvPr/>
          </p:nvSpPr>
          <p:spPr>
            <a:xfrm>
              <a:off x="3023625" y="2293425"/>
              <a:ext cx="78100" cy="223300"/>
            </a:xfrm>
            <a:custGeom>
              <a:rect b="b" l="l" r="r" t="t"/>
              <a:pathLst>
                <a:path extrusionOk="0" h="8932" w="3124">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4"/>
            <p:cNvSpPr/>
            <p:nvPr/>
          </p:nvSpPr>
          <p:spPr>
            <a:xfrm>
              <a:off x="3115450" y="3232225"/>
              <a:ext cx="290400" cy="75425"/>
            </a:xfrm>
            <a:custGeom>
              <a:rect b="b" l="l" r="r" t="t"/>
              <a:pathLst>
                <a:path extrusionOk="0" h="3017" w="11616">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4"/>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4"/>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4"/>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4"/>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4"/>
            <p:cNvSpPr/>
            <p:nvPr/>
          </p:nvSpPr>
          <p:spPr>
            <a:xfrm>
              <a:off x="2952925" y="2716325"/>
              <a:ext cx="139875" cy="166600"/>
            </a:xfrm>
            <a:custGeom>
              <a:rect b="b" l="l" r="r" t="t"/>
              <a:pathLst>
                <a:path extrusionOk="0" h="6664" w="5595">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4"/>
            <p:cNvSpPr/>
            <p:nvPr/>
          </p:nvSpPr>
          <p:spPr>
            <a:xfrm>
              <a:off x="2941100" y="2737225"/>
              <a:ext cx="123825" cy="133175"/>
            </a:xfrm>
            <a:custGeom>
              <a:rect b="b" l="l" r="r" t="t"/>
              <a:pathLst>
                <a:path extrusionOk="0" h="5327" w="4953">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4"/>
            <p:cNvSpPr/>
            <p:nvPr/>
          </p:nvSpPr>
          <p:spPr>
            <a:xfrm>
              <a:off x="2964775" y="2776500"/>
              <a:ext cx="41500" cy="61175"/>
            </a:xfrm>
            <a:custGeom>
              <a:rect b="b" l="l" r="r" t="t"/>
              <a:pathLst>
                <a:path extrusionOk="0" h="2447" w="166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4"/>
            <p:cNvSpPr/>
            <p:nvPr/>
          </p:nvSpPr>
          <p:spPr>
            <a:xfrm>
              <a:off x="2985500" y="2776500"/>
              <a:ext cx="36075" cy="61175"/>
            </a:xfrm>
            <a:custGeom>
              <a:rect b="b" l="l" r="r" t="t"/>
              <a:pathLst>
                <a:path extrusionOk="0" h="2447" w="1443">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4"/>
            <p:cNvSpPr/>
            <p:nvPr/>
          </p:nvSpPr>
          <p:spPr>
            <a:xfrm>
              <a:off x="2735825" y="2782850"/>
              <a:ext cx="384850" cy="382025"/>
            </a:xfrm>
            <a:custGeom>
              <a:rect b="b" l="l" r="r" t="t"/>
              <a:pathLst>
                <a:path extrusionOk="0" h="15281" w="15394">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4"/>
            <p:cNvSpPr/>
            <p:nvPr/>
          </p:nvSpPr>
          <p:spPr>
            <a:xfrm>
              <a:off x="3017125" y="3079575"/>
              <a:ext cx="27725" cy="50200"/>
            </a:xfrm>
            <a:custGeom>
              <a:rect b="b" l="l" r="r" t="t"/>
              <a:pathLst>
                <a:path extrusionOk="0" h="2008" w="1109">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4"/>
            <p:cNvSpPr/>
            <p:nvPr/>
          </p:nvSpPr>
          <p:spPr>
            <a:xfrm>
              <a:off x="2948925" y="3104650"/>
              <a:ext cx="33875" cy="48725"/>
            </a:xfrm>
            <a:custGeom>
              <a:rect b="b" l="l" r="r" t="t"/>
              <a:pathLst>
                <a:path extrusionOk="0" h="1949" w="1355">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4"/>
            <p:cNvSpPr/>
            <p:nvPr/>
          </p:nvSpPr>
          <p:spPr>
            <a:xfrm>
              <a:off x="2868250" y="3115525"/>
              <a:ext cx="19750" cy="49325"/>
            </a:xfrm>
            <a:custGeom>
              <a:rect b="b" l="l" r="r" t="t"/>
              <a:pathLst>
                <a:path extrusionOk="0" h="1973" w="79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4"/>
            <p:cNvSpPr/>
            <p:nvPr/>
          </p:nvSpPr>
          <p:spPr>
            <a:xfrm>
              <a:off x="2786950" y="3088250"/>
              <a:ext cx="39000" cy="48625"/>
            </a:xfrm>
            <a:custGeom>
              <a:rect b="b" l="l" r="r" t="t"/>
              <a:pathLst>
                <a:path extrusionOk="0" h="1945" w="156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4"/>
            <p:cNvSpPr/>
            <p:nvPr/>
          </p:nvSpPr>
          <p:spPr>
            <a:xfrm>
              <a:off x="2745750" y="3033225"/>
              <a:ext cx="47775" cy="33325"/>
            </a:xfrm>
            <a:custGeom>
              <a:rect b="b" l="l" r="r" t="t"/>
              <a:pathLst>
                <a:path extrusionOk="0" h="1333" w="1911">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4"/>
            <p:cNvSpPr/>
            <p:nvPr/>
          </p:nvSpPr>
          <p:spPr>
            <a:xfrm>
              <a:off x="2736900" y="2955825"/>
              <a:ext cx="50150" cy="17450"/>
            </a:xfrm>
            <a:custGeom>
              <a:rect b="b" l="l" r="r" t="t"/>
              <a:pathLst>
                <a:path extrusionOk="0" h="698" w="2006">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4"/>
            <p:cNvSpPr/>
            <p:nvPr/>
          </p:nvSpPr>
          <p:spPr>
            <a:xfrm>
              <a:off x="2772900" y="2869025"/>
              <a:ext cx="51800" cy="33125"/>
            </a:xfrm>
            <a:custGeom>
              <a:rect b="b" l="l" r="r" t="t"/>
              <a:pathLst>
                <a:path extrusionOk="0" h="1325" w="2072">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4"/>
            <p:cNvSpPr/>
            <p:nvPr/>
          </p:nvSpPr>
          <p:spPr>
            <a:xfrm>
              <a:off x="2839325" y="2819275"/>
              <a:ext cx="38600" cy="45025"/>
            </a:xfrm>
            <a:custGeom>
              <a:rect b="b" l="l" r="r" t="t"/>
              <a:pathLst>
                <a:path extrusionOk="0" h="1801" w="1544">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4"/>
            <p:cNvSpPr/>
            <p:nvPr/>
          </p:nvSpPr>
          <p:spPr>
            <a:xfrm>
              <a:off x="2920500" y="2789525"/>
              <a:ext cx="29300" cy="49500"/>
            </a:xfrm>
            <a:custGeom>
              <a:rect b="b" l="l" r="r" t="t"/>
              <a:pathLst>
                <a:path extrusionOk="0" h="1980" w="1172">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4"/>
            <p:cNvSpPr/>
            <p:nvPr/>
          </p:nvSpPr>
          <p:spPr>
            <a:xfrm>
              <a:off x="3067125" y="3030950"/>
              <a:ext cx="62450" cy="74525"/>
            </a:xfrm>
            <a:custGeom>
              <a:rect b="b" l="l" r="r" t="t"/>
              <a:pathLst>
                <a:path extrusionOk="0" h="2981" w="2498">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4"/>
            <p:cNvSpPr/>
            <p:nvPr/>
          </p:nvSpPr>
          <p:spPr>
            <a:xfrm>
              <a:off x="3088500" y="2995375"/>
              <a:ext cx="87375" cy="98250"/>
            </a:xfrm>
            <a:custGeom>
              <a:rect b="b" l="l" r="r" t="t"/>
              <a:pathLst>
                <a:path extrusionOk="0" h="3930" w="3495">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4"/>
            <p:cNvSpPr/>
            <p:nvPr/>
          </p:nvSpPr>
          <p:spPr>
            <a:xfrm>
              <a:off x="3116700" y="2994000"/>
              <a:ext cx="69100" cy="92075"/>
            </a:xfrm>
            <a:custGeom>
              <a:rect b="b" l="l" r="r" t="t"/>
              <a:pathLst>
                <a:path extrusionOk="0" h="3683" w="2764">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4"/>
            <p:cNvSpPr/>
            <p:nvPr/>
          </p:nvSpPr>
          <p:spPr>
            <a:xfrm>
              <a:off x="3133025" y="3003575"/>
              <a:ext cx="49075" cy="69275"/>
            </a:xfrm>
            <a:custGeom>
              <a:rect b="b" l="l" r="r" t="t"/>
              <a:pathLst>
                <a:path extrusionOk="0" h="2771" w="1963">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4"/>
            <p:cNvSpPr/>
            <p:nvPr/>
          </p:nvSpPr>
          <p:spPr>
            <a:xfrm>
              <a:off x="3129000" y="3008175"/>
              <a:ext cx="42225" cy="64650"/>
            </a:xfrm>
            <a:custGeom>
              <a:rect b="b" l="l" r="r" t="t"/>
              <a:pathLst>
                <a:path extrusionOk="0" h="2586" w="1689">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4"/>
            <p:cNvSpPr/>
            <p:nvPr/>
          </p:nvSpPr>
          <p:spPr>
            <a:xfrm>
              <a:off x="3127225" y="2999175"/>
              <a:ext cx="80800" cy="41325"/>
            </a:xfrm>
            <a:custGeom>
              <a:rect b="b" l="l" r="r" t="t"/>
              <a:pathLst>
                <a:path extrusionOk="0" h="1653" w="3232">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4"/>
            <p:cNvSpPr/>
            <p:nvPr/>
          </p:nvSpPr>
          <p:spPr>
            <a:xfrm>
              <a:off x="3119875" y="2973800"/>
              <a:ext cx="80650" cy="45950"/>
            </a:xfrm>
            <a:custGeom>
              <a:rect b="b" l="l" r="r" t="t"/>
              <a:pathLst>
                <a:path extrusionOk="0" h="1838" w="3226">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4"/>
            <p:cNvSpPr/>
            <p:nvPr/>
          </p:nvSpPr>
          <p:spPr>
            <a:xfrm>
              <a:off x="3139725" y="3034050"/>
              <a:ext cx="73200" cy="45725"/>
            </a:xfrm>
            <a:custGeom>
              <a:rect b="b" l="l" r="r" t="t"/>
              <a:pathLst>
                <a:path extrusionOk="0" h="1829" w="2928">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4"/>
            <p:cNvSpPr/>
            <p:nvPr/>
          </p:nvSpPr>
          <p:spPr>
            <a:xfrm>
              <a:off x="2735825" y="2782850"/>
              <a:ext cx="356075" cy="382025"/>
            </a:xfrm>
            <a:custGeom>
              <a:rect b="b" l="l" r="r" t="t"/>
              <a:pathLst>
                <a:path extrusionOk="0" h="15281" w="14243">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4"/>
          <p:cNvGrpSpPr/>
          <p:nvPr/>
        </p:nvGrpSpPr>
        <p:grpSpPr>
          <a:xfrm>
            <a:off x="4059436" y="3041956"/>
            <a:ext cx="3567578" cy="1375630"/>
            <a:chOff x="3864536" y="2740081"/>
            <a:chExt cx="3567578" cy="1375630"/>
          </a:xfrm>
        </p:grpSpPr>
        <p:grpSp>
          <p:nvGrpSpPr>
            <p:cNvPr id="839" name="Google Shape;839;p24"/>
            <p:cNvGrpSpPr/>
            <p:nvPr/>
          </p:nvGrpSpPr>
          <p:grpSpPr>
            <a:xfrm>
              <a:off x="3864536" y="2740081"/>
              <a:ext cx="2979176" cy="1374847"/>
              <a:chOff x="234675" y="2436575"/>
              <a:chExt cx="2470500" cy="1140100"/>
            </a:xfrm>
          </p:grpSpPr>
          <p:sp>
            <p:nvSpPr>
              <p:cNvPr id="840" name="Google Shape;840;p24"/>
              <p:cNvSpPr/>
              <p:nvPr/>
            </p:nvSpPr>
            <p:spPr>
              <a:xfrm>
                <a:off x="234675" y="2589050"/>
                <a:ext cx="1866850" cy="987625"/>
              </a:xfrm>
              <a:custGeom>
                <a:rect b="b" l="l" r="r" t="t"/>
                <a:pathLst>
                  <a:path extrusionOk="0" h="39505" w="74674">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4"/>
              <p:cNvSpPr/>
              <p:nvPr/>
            </p:nvSpPr>
            <p:spPr>
              <a:xfrm>
                <a:off x="282175" y="2589050"/>
                <a:ext cx="1866900" cy="987625"/>
              </a:xfrm>
              <a:custGeom>
                <a:rect b="b" l="l" r="r" t="t"/>
                <a:pathLst>
                  <a:path extrusionOk="0" h="39505" w="74676">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4"/>
              <p:cNvSpPr/>
              <p:nvPr/>
            </p:nvSpPr>
            <p:spPr>
              <a:xfrm>
                <a:off x="330950" y="2627075"/>
                <a:ext cx="1747925" cy="851975"/>
              </a:xfrm>
              <a:custGeom>
                <a:rect b="b" l="l" r="r" t="t"/>
                <a:pathLst>
                  <a:path extrusionOk="0" h="34079" w="69917">
                    <a:moveTo>
                      <a:pt x="1" y="0"/>
                    </a:moveTo>
                    <a:lnTo>
                      <a:pt x="11906" y="34079"/>
                    </a:lnTo>
                    <a:lnTo>
                      <a:pt x="69916" y="34079"/>
                    </a:lnTo>
                    <a:lnTo>
                      <a:pt x="580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4"/>
              <p:cNvSpPr/>
              <p:nvPr/>
            </p:nvSpPr>
            <p:spPr>
              <a:xfrm>
                <a:off x="549325" y="3501800"/>
                <a:ext cx="373125" cy="74825"/>
              </a:xfrm>
              <a:custGeom>
                <a:rect b="b" l="l" r="r" t="t"/>
                <a:pathLst>
                  <a:path extrusionOk="0" h="2993" w="14925">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4"/>
              <p:cNvSpPr/>
              <p:nvPr/>
            </p:nvSpPr>
            <p:spPr>
              <a:xfrm>
                <a:off x="885350" y="3501800"/>
                <a:ext cx="1819825" cy="74875"/>
              </a:xfrm>
              <a:custGeom>
                <a:rect b="b" l="l" r="r" t="t"/>
                <a:pathLst>
                  <a:path extrusionOk="0" h="2995" w="72793">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4"/>
              <p:cNvSpPr/>
              <p:nvPr/>
            </p:nvSpPr>
            <p:spPr>
              <a:xfrm>
                <a:off x="2486825" y="3491500"/>
                <a:ext cx="34775" cy="10325"/>
              </a:xfrm>
              <a:custGeom>
                <a:rect b="b" l="l" r="r" t="t"/>
                <a:pathLst>
                  <a:path extrusionOk="0" h="413" w="1391">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4"/>
              <p:cNvSpPr/>
              <p:nvPr/>
            </p:nvSpPr>
            <p:spPr>
              <a:xfrm>
                <a:off x="2517825"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4"/>
              <p:cNvSpPr/>
              <p:nvPr/>
            </p:nvSpPr>
            <p:spPr>
              <a:xfrm>
                <a:off x="2387150" y="3491500"/>
                <a:ext cx="34750" cy="10325"/>
              </a:xfrm>
              <a:custGeom>
                <a:rect b="b" l="l" r="r" t="t"/>
                <a:pathLst>
                  <a:path extrusionOk="0" h="413" w="139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4"/>
              <p:cNvSpPr/>
              <p:nvPr/>
            </p:nvSpPr>
            <p:spPr>
              <a:xfrm>
                <a:off x="2418100" y="3491500"/>
                <a:ext cx="59125" cy="10325"/>
              </a:xfrm>
              <a:custGeom>
                <a:rect b="b" l="l" r="r" t="t"/>
                <a:pathLst>
                  <a:path extrusionOk="0" h="413" w="2365">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4"/>
              <p:cNvSpPr/>
              <p:nvPr/>
            </p:nvSpPr>
            <p:spPr>
              <a:xfrm>
                <a:off x="22874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4"/>
              <p:cNvSpPr/>
              <p:nvPr/>
            </p:nvSpPr>
            <p:spPr>
              <a:xfrm>
                <a:off x="2318425"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4"/>
              <p:cNvSpPr/>
              <p:nvPr/>
            </p:nvSpPr>
            <p:spPr>
              <a:xfrm>
                <a:off x="2187725" y="3491500"/>
                <a:ext cx="34775" cy="10325"/>
              </a:xfrm>
              <a:custGeom>
                <a:rect b="b" l="l" r="r" t="t"/>
                <a:pathLst>
                  <a:path extrusionOk="0" h="413" w="1391">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4"/>
              <p:cNvSpPr/>
              <p:nvPr/>
            </p:nvSpPr>
            <p:spPr>
              <a:xfrm>
                <a:off x="2218700" y="3491500"/>
                <a:ext cx="59100" cy="10325"/>
              </a:xfrm>
              <a:custGeom>
                <a:rect b="b" l="l" r="r" t="t"/>
                <a:pathLst>
                  <a:path extrusionOk="0" h="413" w="2364">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4"/>
              <p:cNvSpPr/>
              <p:nvPr/>
            </p:nvSpPr>
            <p:spPr>
              <a:xfrm>
                <a:off x="1290400" y="3491500"/>
                <a:ext cx="887700" cy="10325"/>
              </a:xfrm>
              <a:custGeom>
                <a:rect b="b" l="l" r="r" t="t"/>
                <a:pathLst>
                  <a:path extrusionOk="0" h="413" w="35508">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4"/>
              <p:cNvSpPr/>
              <p:nvPr/>
            </p:nvSpPr>
            <p:spPr>
              <a:xfrm>
                <a:off x="1290400" y="3491500"/>
                <a:ext cx="34775" cy="10325"/>
              </a:xfrm>
              <a:custGeom>
                <a:rect b="b" l="l" r="r" t="t"/>
                <a:pathLst>
                  <a:path extrusionOk="0" h="413" w="1391">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4"/>
              <p:cNvSpPr/>
              <p:nvPr/>
            </p:nvSpPr>
            <p:spPr>
              <a:xfrm>
                <a:off x="11907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4"/>
              <p:cNvSpPr/>
              <p:nvPr/>
            </p:nvSpPr>
            <p:spPr>
              <a:xfrm>
                <a:off x="1221725" y="3491500"/>
                <a:ext cx="59075" cy="10325"/>
              </a:xfrm>
              <a:custGeom>
                <a:rect b="b" l="l" r="r" t="t"/>
                <a:pathLst>
                  <a:path extrusionOk="0" h="413" w="2363">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4"/>
              <p:cNvSpPr/>
              <p:nvPr/>
            </p:nvSpPr>
            <p:spPr>
              <a:xfrm>
                <a:off x="1091000" y="3491500"/>
                <a:ext cx="34775" cy="10325"/>
              </a:xfrm>
              <a:custGeom>
                <a:rect b="b" l="l" r="r" t="t"/>
                <a:pathLst>
                  <a:path extrusionOk="0" h="413" w="1391">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4"/>
              <p:cNvSpPr/>
              <p:nvPr/>
            </p:nvSpPr>
            <p:spPr>
              <a:xfrm>
                <a:off x="1122000" y="3491500"/>
                <a:ext cx="59075" cy="10325"/>
              </a:xfrm>
              <a:custGeom>
                <a:rect b="b" l="l" r="r" t="t"/>
                <a:pathLst>
                  <a:path extrusionOk="0" h="413" w="2363">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4"/>
              <p:cNvSpPr/>
              <p:nvPr/>
            </p:nvSpPr>
            <p:spPr>
              <a:xfrm>
                <a:off x="991325" y="3491500"/>
                <a:ext cx="34750" cy="10325"/>
              </a:xfrm>
              <a:custGeom>
                <a:rect b="b" l="l" r="r" t="t"/>
                <a:pathLst>
                  <a:path extrusionOk="0" h="413" w="139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4"/>
              <p:cNvSpPr/>
              <p:nvPr/>
            </p:nvSpPr>
            <p:spPr>
              <a:xfrm>
                <a:off x="1022300" y="3491500"/>
                <a:ext cx="59100" cy="10325"/>
              </a:xfrm>
              <a:custGeom>
                <a:rect b="b" l="l" r="r" t="t"/>
                <a:pathLst>
                  <a:path extrusionOk="0" h="413" w="2364">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4"/>
              <p:cNvSpPr/>
              <p:nvPr/>
            </p:nvSpPr>
            <p:spPr>
              <a:xfrm>
                <a:off x="891600" y="3491500"/>
                <a:ext cx="34750" cy="10325"/>
              </a:xfrm>
              <a:custGeom>
                <a:rect b="b" l="l" r="r" t="t"/>
                <a:pathLst>
                  <a:path extrusionOk="0" h="413" w="139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4"/>
              <p:cNvSpPr/>
              <p:nvPr/>
            </p:nvSpPr>
            <p:spPr>
              <a:xfrm>
                <a:off x="922600" y="3491500"/>
                <a:ext cx="59075" cy="10325"/>
              </a:xfrm>
              <a:custGeom>
                <a:rect b="b" l="l" r="r" t="t"/>
                <a:pathLst>
                  <a:path extrusionOk="0" h="413" w="2363">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4"/>
              <p:cNvSpPr/>
              <p:nvPr/>
            </p:nvSpPr>
            <p:spPr>
              <a:xfrm>
                <a:off x="628100" y="3332575"/>
                <a:ext cx="1415975" cy="119150"/>
              </a:xfrm>
              <a:custGeom>
                <a:rect b="b" l="l" r="r" t="t"/>
                <a:pathLst>
                  <a:path extrusionOk="0" h="4766" w="56639">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4"/>
              <p:cNvSpPr/>
              <p:nvPr/>
            </p:nvSpPr>
            <p:spPr>
              <a:xfrm>
                <a:off x="383000" y="2662000"/>
                <a:ext cx="978250" cy="546975"/>
              </a:xfrm>
              <a:custGeom>
                <a:rect b="b" l="l" r="r" t="t"/>
                <a:pathLst>
                  <a:path extrusionOk="0" h="21879" w="3913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4"/>
              <p:cNvSpPr/>
              <p:nvPr/>
            </p:nvSpPr>
            <p:spPr>
              <a:xfrm>
                <a:off x="422500" y="2546450"/>
                <a:ext cx="775400" cy="381825"/>
              </a:xfrm>
              <a:custGeom>
                <a:rect b="b" l="l" r="r" t="t"/>
                <a:pathLst>
                  <a:path extrusionOk="0" h="15273" w="31016">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4"/>
              <p:cNvSpPr/>
              <p:nvPr/>
            </p:nvSpPr>
            <p:spPr>
              <a:xfrm>
                <a:off x="762200" y="2598025"/>
                <a:ext cx="289725" cy="24475"/>
              </a:xfrm>
              <a:custGeom>
                <a:rect b="b" l="l" r="r" t="t"/>
                <a:pathLst>
                  <a:path extrusionOk="0" h="979" w="11589">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4"/>
              <p:cNvSpPr/>
              <p:nvPr/>
            </p:nvSpPr>
            <p:spPr>
              <a:xfrm>
                <a:off x="486375" y="2598025"/>
                <a:ext cx="243100" cy="24475"/>
              </a:xfrm>
              <a:custGeom>
                <a:rect b="b" l="l" r="r" t="t"/>
                <a:pathLst>
                  <a:path extrusionOk="0" h="979" w="9724">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4"/>
              <p:cNvSpPr/>
              <p:nvPr/>
            </p:nvSpPr>
            <p:spPr>
              <a:xfrm>
                <a:off x="508375" y="2661650"/>
                <a:ext cx="99525" cy="24525"/>
              </a:xfrm>
              <a:custGeom>
                <a:rect b="b" l="l" r="r" t="t"/>
                <a:pathLst>
                  <a:path extrusionOk="0" h="981" w="3981">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4"/>
              <p:cNvSpPr/>
              <p:nvPr/>
            </p:nvSpPr>
            <p:spPr>
              <a:xfrm>
                <a:off x="715725" y="2661650"/>
                <a:ext cx="358200" cy="24525"/>
              </a:xfrm>
              <a:custGeom>
                <a:rect b="b" l="l" r="r" t="t"/>
                <a:pathLst>
                  <a:path extrusionOk="0" h="981" w="14328">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4"/>
              <p:cNvSpPr/>
              <p:nvPr/>
            </p:nvSpPr>
            <p:spPr>
              <a:xfrm>
                <a:off x="530425" y="2725325"/>
                <a:ext cx="391650" cy="24525"/>
              </a:xfrm>
              <a:custGeom>
                <a:rect b="b" l="l" r="r" t="t"/>
                <a:pathLst>
                  <a:path extrusionOk="0" h="981" w="15666">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4"/>
              <p:cNvSpPr/>
              <p:nvPr/>
            </p:nvSpPr>
            <p:spPr>
              <a:xfrm>
                <a:off x="959825" y="2725325"/>
                <a:ext cx="136175" cy="24525"/>
              </a:xfrm>
              <a:custGeom>
                <a:rect b="b" l="l" r="r" t="t"/>
                <a:pathLst>
                  <a:path extrusionOk="0" h="981" w="5447">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4"/>
              <p:cNvSpPr/>
              <p:nvPr/>
            </p:nvSpPr>
            <p:spPr>
              <a:xfrm>
                <a:off x="1159725" y="2436575"/>
                <a:ext cx="740875" cy="381775"/>
              </a:xfrm>
              <a:custGeom>
                <a:rect b="b" l="l" r="r" t="t"/>
                <a:pathLst>
                  <a:path extrusionOk="0" h="15271" w="29635">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4"/>
              <p:cNvSpPr/>
              <p:nvPr/>
            </p:nvSpPr>
            <p:spPr>
              <a:xfrm>
                <a:off x="1398250" y="2463025"/>
                <a:ext cx="262925" cy="235875"/>
              </a:xfrm>
              <a:custGeom>
                <a:rect b="b" l="l" r="r" t="t"/>
                <a:pathLst>
                  <a:path extrusionOk="0" h="9435" w="10517">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4"/>
              <p:cNvSpPr/>
              <p:nvPr/>
            </p:nvSpPr>
            <p:spPr>
              <a:xfrm>
                <a:off x="1456050" y="2496050"/>
                <a:ext cx="127650" cy="169850"/>
              </a:xfrm>
              <a:custGeom>
                <a:rect b="b" l="l" r="r" t="t"/>
                <a:pathLst>
                  <a:path extrusionOk="0" h="6794" w="5106">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24"/>
            <p:cNvGrpSpPr/>
            <p:nvPr/>
          </p:nvGrpSpPr>
          <p:grpSpPr>
            <a:xfrm>
              <a:off x="5539001" y="2890336"/>
              <a:ext cx="1893112" cy="1225375"/>
              <a:chOff x="2974500" y="2561175"/>
              <a:chExt cx="1569875" cy="1016150"/>
            </a:xfrm>
          </p:grpSpPr>
          <p:sp>
            <p:nvSpPr>
              <p:cNvPr id="876" name="Google Shape;876;p24"/>
              <p:cNvSpPr/>
              <p:nvPr/>
            </p:nvSpPr>
            <p:spPr>
              <a:xfrm>
                <a:off x="3767725" y="2819975"/>
                <a:ext cx="372250" cy="644550"/>
              </a:xfrm>
              <a:custGeom>
                <a:rect b="b" l="l" r="r" t="t"/>
                <a:pathLst>
                  <a:path extrusionOk="0" h="25782" w="1489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4"/>
              <p:cNvSpPr/>
              <p:nvPr/>
            </p:nvSpPr>
            <p:spPr>
              <a:xfrm>
                <a:off x="3813050" y="3072075"/>
                <a:ext cx="324650" cy="392450"/>
              </a:xfrm>
              <a:custGeom>
                <a:rect b="b" l="l" r="r" t="t"/>
                <a:pathLst>
                  <a:path extrusionOk="0" h="15698" w="12986">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4"/>
              <p:cNvSpPr/>
              <p:nvPr/>
            </p:nvSpPr>
            <p:spPr>
              <a:xfrm>
                <a:off x="3832850" y="2561900"/>
                <a:ext cx="325425" cy="331100"/>
              </a:xfrm>
              <a:custGeom>
                <a:rect b="b" l="l" r="r" t="t"/>
                <a:pathLst>
                  <a:path extrusionOk="0" h="13244" w="13017">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4"/>
              <p:cNvSpPr/>
              <p:nvPr/>
            </p:nvSpPr>
            <p:spPr>
              <a:xfrm>
                <a:off x="3482225" y="3030075"/>
                <a:ext cx="46350" cy="61325"/>
              </a:xfrm>
              <a:custGeom>
                <a:rect b="b" l="l" r="r" t="t"/>
                <a:pathLst>
                  <a:path extrusionOk="0" h="2453" w="1854">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4"/>
              <p:cNvSpPr/>
              <p:nvPr/>
            </p:nvSpPr>
            <p:spPr>
              <a:xfrm>
                <a:off x="3506775" y="2976900"/>
                <a:ext cx="14000" cy="12025"/>
              </a:xfrm>
              <a:custGeom>
                <a:rect b="b" l="l" r="r" t="t"/>
                <a:pathLst>
                  <a:path extrusionOk="0" h="481" w="56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4"/>
              <p:cNvSpPr/>
              <p:nvPr/>
            </p:nvSpPr>
            <p:spPr>
              <a:xfrm>
                <a:off x="3511425" y="2898975"/>
                <a:ext cx="360475" cy="239775"/>
              </a:xfrm>
              <a:custGeom>
                <a:rect b="b" l="l" r="r" t="t"/>
                <a:pathLst>
                  <a:path extrusionOk="0" h="9591" w="14419">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4"/>
              <p:cNvSpPr/>
              <p:nvPr/>
            </p:nvSpPr>
            <p:spPr>
              <a:xfrm>
                <a:off x="3125850" y="3077125"/>
                <a:ext cx="741450" cy="454150"/>
              </a:xfrm>
              <a:custGeom>
                <a:rect b="b" l="l" r="r" t="t"/>
                <a:pathLst>
                  <a:path extrusionOk="0" h="18166" w="29658">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4"/>
              <p:cNvSpPr/>
              <p:nvPr/>
            </p:nvSpPr>
            <p:spPr>
              <a:xfrm>
                <a:off x="3140925" y="3404075"/>
                <a:ext cx="20450" cy="15350"/>
              </a:xfrm>
              <a:custGeom>
                <a:rect b="b" l="l" r="r" t="t"/>
                <a:pathLst>
                  <a:path extrusionOk="0" h="614" w="818">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4"/>
              <p:cNvSpPr/>
              <p:nvPr/>
            </p:nvSpPr>
            <p:spPr>
              <a:xfrm>
                <a:off x="2975225" y="3496925"/>
                <a:ext cx="206025" cy="77075"/>
              </a:xfrm>
              <a:custGeom>
                <a:rect b="b" l="l" r="r" t="t"/>
                <a:pathLst>
                  <a:path extrusionOk="0" h="3083" w="8241">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4"/>
              <p:cNvSpPr/>
              <p:nvPr/>
            </p:nvSpPr>
            <p:spPr>
              <a:xfrm>
                <a:off x="3127925" y="3468375"/>
                <a:ext cx="58300" cy="55875"/>
              </a:xfrm>
              <a:custGeom>
                <a:rect b="b" l="l" r="r" t="t"/>
                <a:pathLst>
                  <a:path extrusionOk="0" h="2235" w="2332">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4"/>
              <p:cNvSpPr/>
              <p:nvPr/>
            </p:nvSpPr>
            <p:spPr>
              <a:xfrm>
                <a:off x="3124125" y="3450450"/>
                <a:ext cx="22550" cy="31775"/>
              </a:xfrm>
              <a:custGeom>
                <a:rect b="b" l="l" r="r" t="t"/>
                <a:pathLst>
                  <a:path extrusionOk="0" h="1271" w="902">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4"/>
              <p:cNvSpPr/>
              <p:nvPr/>
            </p:nvSpPr>
            <p:spPr>
              <a:xfrm>
                <a:off x="3178300" y="3513800"/>
                <a:ext cx="18825" cy="17500"/>
              </a:xfrm>
              <a:custGeom>
                <a:rect b="b" l="l" r="r" t="t"/>
                <a:pathLst>
                  <a:path extrusionOk="0" h="700" w="753">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a:off x="3217325" y="3428825"/>
                <a:ext cx="100475" cy="76900"/>
              </a:xfrm>
              <a:custGeom>
                <a:rect b="b" l="l" r="r" t="t"/>
                <a:pathLst>
                  <a:path extrusionOk="0" h="3076" w="4019">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a:off x="3183350" y="3366650"/>
                <a:ext cx="65175" cy="27125"/>
              </a:xfrm>
              <a:custGeom>
                <a:rect b="b" l="l" r="r" t="t"/>
                <a:pathLst>
                  <a:path extrusionOk="0" h="1085" w="2607">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a:off x="3160250" y="3392850"/>
                <a:ext cx="23875" cy="12250"/>
              </a:xfrm>
              <a:custGeom>
                <a:rect b="b" l="l" r="r" t="t"/>
                <a:pathLst>
                  <a:path extrusionOk="0" h="490" w="955">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a:off x="3142050" y="3468375"/>
                <a:ext cx="44175" cy="51850"/>
              </a:xfrm>
              <a:custGeom>
                <a:rect b="b" l="l" r="r" t="t"/>
                <a:pathLst>
                  <a:path extrusionOk="0" h="2074" w="1767">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a:off x="3461050" y="3258400"/>
                <a:ext cx="103050" cy="111025"/>
              </a:xfrm>
              <a:custGeom>
                <a:rect b="b" l="l" r="r" t="t"/>
                <a:pathLst>
                  <a:path extrusionOk="0" h="4441" w="4122">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a:off x="3491025" y="3153950"/>
                <a:ext cx="6750" cy="93550"/>
              </a:xfrm>
              <a:custGeom>
                <a:rect b="b" l="l" r="r" t="t"/>
                <a:pathLst>
                  <a:path extrusionOk="0" h="3742" w="27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a:off x="3491000" y="3210375"/>
                <a:ext cx="37850" cy="57800"/>
              </a:xfrm>
              <a:custGeom>
                <a:rect b="b" l="l" r="r" t="t"/>
                <a:pathLst>
                  <a:path extrusionOk="0" h="2312" w="1514">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a:off x="3606750" y="3366550"/>
                <a:ext cx="54925" cy="55475"/>
              </a:xfrm>
              <a:custGeom>
                <a:rect b="b" l="l" r="r" t="t"/>
                <a:pathLst>
                  <a:path extrusionOk="0" h="2219" w="2197">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a:off x="3576175" y="3332825"/>
                <a:ext cx="8025" cy="8675"/>
              </a:xfrm>
              <a:custGeom>
                <a:rect b="b" l="l" r="r" t="t"/>
                <a:pathLst>
                  <a:path extrusionOk="0" h="347" w="321">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a:off x="3517200" y="3265475"/>
                <a:ext cx="47050" cy="53650"/>
              </a:xfrm>
              <a:custGeom>
                <a:rect b="b" l="l" r="r" t="t"/>
                <a:pathLst>
                  <a:path extrusionOk="0" h="2146" w="1882">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4"/>
              <p:cNvSpPr/>
              <p:nvPr/>
            </p:nvSpPr>
            <p:spPr>
              <a:xfrm>
                <a:off x="3948575" y="2693950"/>
                <a:ext cx="61375" cy="63550"/>
              </a:xfrm>
              <a:custGeom>
                <a:rect b="b" l="l" r="r" t="t"/>
                <a:pathLst>
                  <a:path extrusionOk="0" h="2542" w="2455">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4"/>
              <p:cNvSpPr/>
              <p:nvPr/>
            </p:nvSpPr>
            <p:spPr>
              <a:xfrm>
                <a:off x="3819975" y="2667175"/>
                <a:ext cx="146025" cy="162350"/>
              </a:xfrm>
              <a:custGeom>
                <a:rect b="b" l="l" r="r" t="t"/>
                <a:pathLst>
                  <a:path extrusionOk="0" h="6494" w="5841">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a:off x="3955875" y="2701075"/>
                <a:ext cx="38175" cy="46600"/>
              </a:xfrm>
              <a:custGeom>
                <a:rect b="b" l="l" r="r" t="t"/>
                <a:pathLst>
                  <a:path extrusionOk="0" h="1864" w="1527">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a:off x="3958750" y="2717775"/>
                <a:ext cx="35275" cy="16900"/>
              </a:xfrm>
              <a:custGeom>
                <a:rect b="b" l="l" r="r" t="t"/>
                <a:pathLst>
                  <a:path extrusionOk="0" h="676" w="1411">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a:off x="3915400" y="2846525"/>
                <a:ext cx="16725" cy="18650"/>
              </a:xfrm>
              <a:custGeom>
                <a:rect b="b" l="l" r="r" t="t"/>
                <a:pathLst>
                  <a:path extrusionOk="0" h="746" w="669">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a:off x="4012875" y="2813050"/>
                <a:ext cx="10950" cy="11675"/>
              </a:xfrm>
              <a:custGeom>
                <a:rect b="b" l="l" r="r" t="t"/>
                <a:pathLst>
                  <a:path extrusionOk="0" h="467" w="438">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a:off x="3927975" y="2749650"/>
                <a:ext cx="89775" cy="108375"/>
              </a:xfrm>
              <a:custGeom>
                <a:rect b="b" l="l" r="r" t="t"/>
                <a:pathLst>
                  <a:path extrusionOk="0" h="4335" w="3591">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a:off x="4060350" y="2897875"/>
                <a:ext cx="362675" cy="590200"/>
              </a:xfrm>
              <a:custGeom>
                <a:rect b="b" l="l" r="r" t="t"/>
                <a:pathLst>
                  <a:path extrusionOk="0" h="23608" w="14507">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a:off x="4312700" y="3471125"/>
                <a:ext cx="52175" cy="14275"/>
              </a:xfrm>
              <a:custGeom>
                <a:rect b="b" l="l" r="r" t="t"/>
                <a:pathLst>
                  <a:path extrusionOk="0" h="571" w="2087">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a:off x="4357750" y="3468750"/>
                <a:ext cx="183300" cy="99700"/>
              </a:xfrm>
              <a:custGeom>
                <a:rect b="b" l="l" r="r" t="t"/>
                <a:pathLst>
                  <a:path extrusionOk="0" h="3988" w="7332">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a:off x="4357750" y="3468750"/>
                <a:ext cx="55325" cy="10875"/>
              </a:xfrm>
              <a:custGeom>
                <a:rect b="b" l="l" r="r" t="t"/>
                <a:pathLst>
                  <a:path extrusionOk="0" h="435" w="2213">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4"/>
              <p:cNvSpPr/>
              <p:nvPr/>
            </p:nvSpPr>
            <p:spPr>
              <a:xfrm>
                <a:off x="4537775" y="3557875"/>
                <a:ext cx="6375" cy="10575"/>
              </a:xfrm>
              <a:custGeom>
                <a:rect b="b" l="l" r="r" t="t"/>
                <a:pathLst>
                  <a:path extrusionOk="0" h="423" w="255">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4"/>
              <p:cNvSpPr/>
              <p:nvPr/>
            </p:nvSpPr>
            <p:spPr>
              <a:xfrm>
                <a:off x="3442250" y="3388375"/>
                <a:ext cx="637225" cy="187950"/>
              </a:xfrm>
              <a:custGeom>
                <a:rect b="b" l="l" r="r" t="t"/>
                <a:pathLst>
                  <a:path extrusionOk="0" h="7518" w="25489">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4"/>
              <p:cNvSpPr/>
              <p:nvPr/>
            </p:nvSpPr>
            <p:spPr>
              <a:xfrm>
                <a:off x="3393025" y="3486250"/>
                <a:ext cx="79650" cy="90375"/>
              </a:xfrm>
              <a:custGeom>
                <a:rect b="b" l="l" r="r" t="t"/>
                <a:pathLst>
                  <a:path extrusionOk="0" h="3615" w="3186">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4"/>
              <p:cNvSpPr/>
              <p:nvPr/>
            </p:nvSpPr>
            <p:spPr>
              <a:xfrm>
                <a:off x="3351750" y="3523000"/>
                <a:ext cx="55975" cy="53625"/>
              </a:xfrm>
              <a:custGeom>
                <a:rect b="b" l="l" r="r" t="t"/>
                <a:pathLst>
                  <a:path extrusionOk="0" h="2145" w="2239">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4"/>
              <p:cNvSpPr/>
              <p:nvPr/>
            </p:nvSpPr>
            <p:spPr>
              <a:xfrm>
                <a:off x="3418700" y="3489950"/>
                <a:ext cx="53975" cy="86500"/>
              </a:xfrm>
              <a:custGeom>
                <a:rect b="b" l="l" r="r" t="t"/>
                <a:pathLst>
                  <a:path extrusionOk="0" h="3460" w="2159">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4"/>
              <p:cNvSpPr/>
              <p:nvPr/>
            </p:nvSpPr>
            <p:spPr>
              <a:xfrm>
                <a:off x="3466975" y="3391650"/>
                <a:ext cx="612500" cy="184675"/>
              </a:xfrm>
              <a:custGeom>
                <a:rect b="b" l="l" r="r" t="t"/>
                <a:pathLst>
                  <a:path extrusionOk="0" h="7387" w="2450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4"/>
              <p:cNvSpPr/>
              <p:nvPr/>
            </p:nvSpPr>
            <p:spPr>
              <a:xfrm>
                <a:off x="3776400" y="3273675"/>
                <a:ext cx="36975" cy="62075"/>
              </a:xfrm>
              <a:custGeom>
                <a:rect b="b" l="l" r="r" t="t"/>
                <a:pathLst>
                  <a:path extrusionOk="0" h="2483" w="1479">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4"/>
              <p:cNvSpPr/>
              <p:nvPr/>
            </p:nvSpPr>
            <p:spPr>
              <a:xfrm>
                <a:off x="4040000" y="3330675"/>
                <a:ext cx="63325" cy="83775"/>
              </a:xfrm>
              <a:custGeom>
                <a:rect b="b" l="l" r="r" t="t"/>
                <a:pathLst>
                  <a:path extrusionOk="0" h="3351" w="2533">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4"/>
              <p:cNvSpPr/>
              <p:nvPr/>
            </p:nvSpPr>
            <p:spPr>
              <a:xfrm>
                <a:off x="3835100" y="3081325"/>
                <a:ext cx="38975" cy="59700"/>
              </a:xfrm>
              <a:custGeom>
                <a:rect b="b" l="l" r="r" t="t"/>
                <a:pathLst>
                  <a:path extrusionOk="0" h="2388" w="1559">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4"/>
              <p:cNvSpPr/>
              <p:nvPr/>
            </p:nvSpPr>
            <p:spPr>
              <a:xfrm>
                <a:off x="3868125" y="3128300"/>
                <a:ext cx="212700" cy="70975"/>
              </a:xfrm>
              <a:custGeom>
                <a:rect b="b" l="l" r="r" t="t"/>
                <a:pathLst>
                  <a:path extrusionOk="0" h="2839" w="8508">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4"/>
              <p:cNvSpPr/>
              <p:nvPr/>
            </p:nvSpPr>
            <p:spPr>
              <a:xfrm>
                <a:off x="4093600" y="3189950"/>
                <a:ext cx="17375" cy="123575"/>
              </a:xfrm>
              <a:custGeom>
                <a:rect b="b" l="l" r="r" t="t"/>
                <a:pathLst>
                  <a:path extrusionOk="0" h="4943" w="695">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4"/>
              <p:cNvSpPr/>
              <p:nvPr/>
            </p:nvSpPr>
            <p:spPr>
              <a:xfrm>
                <a:off x="4140175" y="3123875"/>
                <a:ext cx="72575" cy="102300"/>
              </a:xfrm>
              <a:custGeom>
                <a:rect b="b" l="l" r="r" t="t"/>
                <a:pathLst>
                  <a:path extrusionOk="0" h="4092" w="2903">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4"/>
              <p:cNvSpPr/>
              <p:nvPr/>
            </p:nvSpPr>
            <p:spPr>
              <a:xfrm>
                <a:off x="3927975" y="2749650"/>
                <a:ext cx="63900" cy="74700"/>
              </a:xfrm>
              <a:custGeom>
                <a:rect b="b" l="l" r="r" t="t"/>
                <a:pathLst>
                  <a:path extrusionOk="0" h="2988" w="2556">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4"/>
              <p:cNvSpPr/>
              <p:nvPr/>
            </p:nvSpPr>
            <p:spPr>
              <a:xfrm>
                <a:off x="4029300" y="2680625"/>
                <a:ext cx="24100" cy="68275"/>
              </a:xfrm>
              <a:custGeom>
                <a:rect b="b" l="l" r="r" t="t"/>
                <a:pathLst>
                  <a:path extrusionOk="0" h="2731" w="964">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4"/>
              <p:cNvSpPr/>
              <p:nvPr/>
            </p:nvSpPr>
            <p:spPr>
              <a:xfrm>
                <a:off x="4035725" y="2589875"/>
                <a:ext cx="22375" cy="25550"/>
              </a:xfrm>
              <a:custGeom>
                <a:rect b="b" l="l" r="r" t="t"/>
                <a:pathLst>
                  <a:path extrusionOk="0" h="1022" w="895">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4"/>
              <p:cNvSpPr/>
              <p:nvPr/>
            </p:nvSpPr>
            <p:spPr>
              <a:xfrm>
                <a:off x="3831575" y="2701050"/>
                <a:ext cx="21100" cy="82225"/>
              </a:xfrm>
              <a:custGeom>
                <a:rect b="b" l="l" r="r" t="t"/>
                <a:pathLst>
                  <a:path extrusionOk="0" h="3289" w="844">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4"/>
              <p:cNvSpPr/>
              <p:nvPr/>
            </p:nvSpPr>
            <p:spPr>
              <a:xfrm>
                <a:off x="3840875" y="2791150"/>
                <a:ext cx="26650" cy="4550"/>
              </a:xfrm>
              <a:custGeom>
                <a:rect b="b" l="l" r="r" t="t"/>
                <a:pathLst>
                  <a:path extrusionOk="0" h="182" w="1066">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4"/>
              <p:cNvSpPr/>
              <p:nvPr/>
            </p:nvSpPr>
            <p:spPr>
              <a:xfrm>
                <a:off x="3840950" y="2798075"/>
                <a:ext cx="8475" cy="14500"/>
              </a:xfrm>
              <a:custGeom>
                <a:rect b="b" l="l" r="r" t="t"/>
                <a:pathLst>
                  <a:path extrusionOk="0" h="580" w="339">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4"/>
              <p:cNvSpPr/>
              <p:nvPr/>
            </p:nvSpPr>
            <p:spPr>
              <a:xfrm>
                <a:off x="3840150" y="2667175"/>
                <a:ext cx="104825" cy="48600"/>
              </a:xfrm>
              <a:custGeom>
                <a:rect b="b" l="l" r="r" t="t"/>
                <a:pathLst>
                  <a:path extrusionOk="0" h="1944" w="4193">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4"/>
              <p:cNvSpPr/>
              <p:nvPr/>
            </p:nvSpPr>
            <p:spPr>
              <a:xfrm>
                <a:off x="3656225" y="3018300"/>
                <a:ext cx="48325" cy="35950"/>
              </a:xfrm>
              <a:custGeom>
                <a:rect b="b" l="l" r="r" t="t"/>
                <a:pathLst>
                  <a:path extrusionOk="0" h="1438" w="1933">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4"/>
              <p:cNvSpPr/>
              <p:nvPr/>
            </p:nvSpPr>
            <p:spPr>
              <a:xfrm>
                <a:off x="3724400" y="3070525"/>
                <a:ext cx="69975" cy="47600"/>
              </a:xfrm>
              <a:custGeom>
                <a:rect b="b" l="l" r="r" t="t"/>
                <a:pathLst>
                  <a:path extrusionOk="0" h="1904" w="2799">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4"/>
              <p:cNvSpPr/>
              <p:nvPr/>
            </p:nvSpPr>
            <p:spPr>
              <a:xfrm>
                <a:off x="3393250" y="2935250"/>
                <a:ext cx="127150" cy="113775"/>
              </a:xfrm>
              <a:custGeom>
                <a:rect b="b" l="l" r="r" t="t"/>
                <a:pathLst>
                  <a:path extrusionOk="0" h="4551" w="5086">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4"/>
              <p:cNvSpPr/>
              <p:nvPr/>
            </p:nvSpPr>
            <p:spPr>
              <a:xfrm>
                <a:off x="3346400" y="2915700"/>
                <a:ext cx="29300" cy="21725"/>
              </a:xfrm>
              <a:custGeom>
                <a:rect b="b" l="l" r="r" t="t"/>
                <a:pathLst>
                  <a:path extrusionOk="0" h="869" w="1172">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4"/>
              <p:cNvSpPr/>
              <p:nvPr/>
            </p:nvSpPr>
            <p:spPr>
              <a:xfrm>
                <a:off x="3353625" y="2901375"/>
                <a:ext cx="30250" cy="25600"/>
              </a:xfrm>
              <a:custGeom>
                <a:rect b="b" l="l" r="r" t="t"/>
                <a:pathLst>
                  <a:path extrusionOk="0" h="1024" w="121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4"/>
              <p:cNvSpPr/>
              <p:nvPr/>
            </p:nvSpPr>
            <p:spPr>
              <a:xfrm>
                <a:off x="3364675" y="2888950"/>
                <a:ext cx="28500" cy="27700"/>
              </a:xfrm>
              <a:custGeom>
                <a:rect b="b" l="l" r="r" t="t"/>
                <a:pathLst>
                  <a:path extrusionOk="0" h="1108" w="114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4"/>
              <p:cNvSpPr/>
              <p:nvPr/>
            </p:nvSpPr>
            <p:spPr>
              <a:xfrm>
                <a:off x="3354000" y="2905025"/>
                <a:ext cx="52225" cy="63425"/>
              </a:xfrm>
              <a:custGeom>
                <a:rect b="b" l="l" r="r" t="t"/>
                <a:pathLst>
                  <a:path extrusionOk="0" h="2537" w="2089">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4"/>
              <p:cNvSpPr/>
              <p:nvPr/>
            </p:nvSpPr>
            <p:spPr>
              <a:xfrm>
                <a:off x="3352350" y="2847300"/>
                <a:ext cx="51375" cy="48450"/>
              </a:xfrm>
              <a:custGeom>
                <a:rect b="b" l="l" r="r" t="t"/>
                <a:pathLst>
                  <a:path extrusionOk="0" h="1938" w="2055">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4"/>
              <p:cNvSpPr/>
              <p:nvPr/>
            </p:nvSpPr>
            <p:spPr>
              <a:xfrm>
                <a:off x="3852650" y="2811025"/>
                <a:ext cx="79475" cy="88275"/>
              </a:xfrm>
              <a:custGeom>
                <a:rect b="b" l="l" r="r" t="t"/>
                <a:pathLst>
                  <a:path extrusionOk="0" h="3531" w="3179">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4"/>
              <p:cNvSpPr/>
              <p:nvPr/>
            </p:nvSpPr>
            <p:spPr>
              <a:xfrm>
                <a:off x="3914875" y="2864575"/>
                <a:ext cx="1100" cy="30975"/>
              </a:xfrm>
              <a:custGeom>
                <a:rect b="b" l="l" r="r" t="t"/>
                <a:pathLst>
                  <a:path extrusionOk="0" h="1239" w="44">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4"/>
              <p:cNvSpPr/>
              <p:nvPr/>
            </p:nvSpPr>
            <p:spPr>
              <a:xfrm>
                <a:off x="3778675" y="3263275"/>
                <a:ext cx="102625" cy="119075"/>
              </a:xfrm>
              <a:custGeom>
                <a:rect b="b" l="l" r="r" t="t"/>
                <a:pathLst>
                  <a:path extrusionOk="0" h="4763" w="4105">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4"/>
              <p:cNvSpPr/>
              <p:nvPr/>
            </p:nvSpPr>
            <p:spPr>
              <a:xfrm>
                <a:off x="3840375" y="2685525"/>
                <a:ext cx="6900" cy="21125"/>
              </a:xfrm>
              <a:custGeom>
                <a:rect b="b" l="l" r="r" t="t"/>
                <a:pathLst>
                  <a:path extrusionOk="0" h="845" w="276">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4"/>
              <p:cNvSpPr/>
              <p:nvPr/>
            </p:nvSpPr>
            <p:spPr>
              <a:xfrm>
                <a:off x="3877075" y="2700325"/>
                <a:ext cx="6900" cy="21150"/>
              </a:xfrm>
              <a:custGeom>
                <a:rect b="b" l="l" r="r" t="t"/>
                <a:pathLst>
                  <a:path extrusionOk="0" h="846" w="276">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4"/>
              <p:cNvSpPr/>
              <p:nvPr/>
            </p:nvSpPr>
            <p:spPr>
              <a:xfrm>
                <a:off x="3836100" y="2674725"/>
                <a:ext cx="24700" cy="11050"/>
              </a:xfrm>
              <a:custGeom>
                <a:rect b="b" l="l" r="r" t="t"/>
                <a:pathLst>
                  <a:path extrusionOk="0" h="442" w="988">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4"/>
              <p:cNvSpPr/>
              <p:nvPr/>
            </p:nvSpPr>
            <p:spPr>
              <a:xfrm>
                <a:off x="3871025" y="2688475"/>
                <a:ext cx="36825" cy="16700"/>
              </a:xfrm>
              <a:custGeom>
                <a:rect b="b" l="l" r="r" t="t"/>
                <a:pathLst>
                  <a:path extrusionOk="0" h="668" w="1473">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4"/>
              <p:cNvSpPr/>
              <p:nvPr/>
            </p:nvSpPr>
            <p:spPr>
              <a:xfrm>
                <a:off x="4085525" y="2897300"/>
                <a:ext cx="55075" cy="217150"/>
              </a:xfrm>
              <a:custGeom>
                <a:rect b="b" l="l" r="r" t="t"/>
                <a:pathLst>
                  <a:path extrusionOk="0" h="8686" w="2203">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4"/>
              <p:cNvSpPr/>
              <p:nvPr/>
            </p:nvSpPr>
            <p:spPr>
              <a:xfrm>
                <a:off x="3829475" y="2899425"/>
                <a:ext cx="42850" cy="221450"/>
              </a:xfrm>
              <a:custGeom>
                <a:rect b="b" l="l" r="r" t="t"/>
                <a:pathLst>
                  <a:path extrusionOk="0" h="8858" w="1714">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4"/>
              <p:cNvSpPr/>
              <p:nvPr/>
            </p:nvSpPr>
            <p:spPr>
              <a:xfrm>
                <a:off x="3502825" y="2985850"/>
                <a:ext cx="17575" cy="63175"/>
              </a:xfrm>
              <a:custGeom>
                <a:rect b="b" l="l" r="r" t="t"/>
                <a:pathLst>
                  <a:path extrusionOk="0" h="2527" w="703">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4"/>
              <p:cNvSpPr/>
              <p:nvPr/>
            </p:nvSpPr>
            <p:spPr>
              <a:xfrm>
                <a:off x="2976800" y="3567200"/>
                <a:ext cx="194150" cy="6800"/>
              </a:xfrm>
              <a:custGeom>
                <a:rect b="b" l="l" r="r" t="t"/>
                <a:pathLst>
                  <a:path extrusionOk="0" h="272" w="7766">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4"/>
              <p:cNvSpPr/>
              <p:nvPr/>
            </p:nvSpPr>
            <p:spPr>
              <a:xfrm>
                <a:off x="3615175" y="3251725"/>
                <a:ext cx="252125" cy="179100"/>
              </a:xfrm>
              <a:custGeom>
                <a:rect b="b" l="l" r="r" t="t"/>
                <a:pathLst>
                  <a:path extrusionOk="0" h="7164" w="10085">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4"/>
              <p:cNvSpPr/>
              <p:nvPr/>
            </p:nvSpPr>
            <p:spPr>
              <a:xfrm>
                <a:off x="3832850" y="2600350"/>
                <a:ext cx="180400" cy="139375"/>
              </a:xfrm>
              <a:custGeom>
                <a:rect b="b" l="l" r="r" t="t"/>
                <a:pathLst>
                  <a:path extrusionOk="0" h="5575" w="7216">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4"/>
              <p:cNvSpPr/>
              <p:nvPr/>
            </p:nvSpPr>
            <p:spPr>
              <a:xfrm>
                <a:off x="3990125" y="2724375"/>
                <a:ext cx="163925" cy="168625"/>
              </a:xfrm>
              <a:custGeom>
                <a:rect b="b" l="l" r="r" t="t"/>
                <a:pathLst>
                  <a:path extrusionOk="0" h="6745" w="6557">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4"/>
              <p:cNvSpPr/>
              <p:nvPr/>
            </p:nvSpPr>
            <p:spPr>
              <a:xfrm>
                <a:off x="3618275" y="3396125"/>
                <a:ext cx="249650" cy="35225"/>
              </a:xfrm>
              <a:custGeom>
                <a:rect b="b" l="l" r="r" t="t"/>
                <a:pathLst>
                  <a:path extrusionOk="0" h="1409" w="9986">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4"/>
              <p:cNvSpPr/>
              <p:nvPr/>
            </p:nvSpPr>
            <p:spPr>
              <a:xfrm>
                <a:off x="3346475" y="2915025"/>
                <a:ext cx="29975" cy="23075"/>
              </a:xfrm>
              <a:custGeom>
                <a:rect b="b" l="l" r="r" t="t"/>
                <a:pathLst>
                  <a:path extrusionOk="0" h="923" w="1199">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4"/>
              <p:cNvSpPr/>
              <p:nvPr/>
            </p:nvSpPr>
            <p:spPr>
              <a:xfrm>
                <a:off x="3353725" y="2900700"/>
                <a:ext cx="30875" cy="26975"/>
              </a:xfrm>
              <a:custGeom>
                <a:rect b="b" l="l" r="r" t="t"/>
                <a:pathLst>
                  <a:path extrusionOk="0" h="1079" w="1235">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4"/>
              <p:cNvSpPr/>
              <p:nvPr/>
            </p:nvSpPr>
            <p:spPr>
              <a:xfrm>
                <a:off x="3364750" y="2888275"/>
                <a:ext cx="29150" cy="29025"/>
              </a:xfrm>
              <a:custGeom>
                <a:rect b="b" l="l" r="r" t="t"/>
                <a:pathLst>
                  <a:path extrusionOk="0" h="1161" w="1166">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4"/>
              <p:cNvSpPr/>
              <p:nvPr/>
            </p:nvSpPr>
            <p:spPr>
              <a:xfrm>
                <a:off x="3373100" y="2886875"/>
                <a:ext cx="51975" cy="81575"/>
              </a:xfrm>
              <a:custGeom>
                <a:rect b="b" l="l" r="r" t="t"/>
                <a:pathLst>
                  <a:path extrusionOk="0" h="3263" w="2079">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4"/>
              <p:cNvSpPr/>
              <p:nvPr/>
            </p:nvSpPr>
            <p:spPr>
              <a:xfrm>
                <a:off x="3376350" y="2886175"/>
                <a:ext cx="46400" cy="35750"/>
              </a:xfrm>
              <a:custGeom>
                <a:rect b="b" l="l" r="r" t="t"/>
                <a:pathLst>
                  <a:path extrusionOk="0" h="1430" w="1856">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4"/>
              <p:cNvSpPr/>
              <p:nvPr/>
            </p:nvSpPr>
            <p:spPr>
              <a:xfrm>
                <a:off x="2974500" y="2561175"/>
                <a:ext cx="1569875" cy="1016150"/>
              </a:xfrm>
              <a:custGeom>
                <a:rect b="b" l="l" r="r" t="t"/>
                <a:pathLst>
                  <a:path extrusionOk="0" h="40646" w="62795">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4"/>
              <p:cNvSpPr/>
              <p:nvPr/>
            </p:nvSpPr>
            <p:spPr>
              <a:xfrm>
                <a:off x="3493200" y="3075925"/>
                <a:ext cx="320900" cy="260475"/>
              </a:xfrm>
              <a:custGeom>
                <a:rect b="b" l="l" r="r" t="t"/>
                <a:pathLst>
                  <a:path extrusionOk="0" h="10419" w="12836">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4"/>
              <p:cNvSpPr/>
              <p:nvPr/>
            </p:nvSpPr>
            <p:spPr>
              <a:xfrm>
                <a:off x="3137250" y="3467900"/>
                <a:ext cx="9950" cy="14600"/>
              </a:xfrm>
              <a:custGeom>
                <a:rect b="b" l="l" r="r" t="t"/>
                <a:pathLst>
                  <a:path extrusionOk="0" h="584" w="398">
                    <a:moveTo>
                      <a:pt x="352" y="1"/>
                    </a:moveTo>
                    <a:lnTo>
                      <a:pt x="0" y="554"/>
                    </a:lnTo>
                    <a:lnTo>
                      <a:pt x="46" y="583"/>
                    </a:lnTo>
                    <a:lnTo>
                      <a:pt x="398" y="30"/>
                    </a:lnTo>
                    <a:lnTo>
                      <a:pt x="352"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4"/>
              <p:cNvSpPr/>
              <p:nvPr/>
            </p:nvSpPr>
            <p:spPr>
              <a:xfrm>
                <a:off x="3177750" y="3513275"/>
                <a:ext cx="8950" cy="9200"/>
              </a:xfrm>
              <a:custGeom>
                <a:rect b="b" l="l" r="r" t="t"/>
                <a:pathLst>
                  <a:path extrusionOk="0" h="368" w="358">
                    <a:moveTo>
                      <a:pt x="319" y="1"/>
                    </a:moveTo>
                    <a:lnTo>
                      <a:pt x="1" y="331"/>
                    </a:lnTo>
                    <a:lnTo>
                      <a:pt x="41" y="367"/>
                    </a:lnTo>
                    <a:lnTo>
                      <a:pt x="357" y="37"/>
                    </a:lnTo>
                    <a:lnTo>
                      <a:pt x="319" y="1"/>
                    </a:ln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4"/>
              <p:cNvSpPr/>
              <p:nvPr/>
            </p:nvSpPr>
            <p:spPr>
              <a:xfrm>
                <a:off x="3125425" y="3449900"/>
                <a:ext cx="72300" cy="81675"/>
              </a:xfrm>
              <a:custGeom>
                <a:rect b="b" l="l" r="r" t="t"/>
                <a:pathLst>
                  <a:path extrusionOk="0" h="3267" w="2892">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4"/>
              <p:cNvSpPr/>
              <p:nvPr/>
            </p:nvSpPr>
            <p:spPr>
              <a:xfrm>
                <a:off x="3440875" y="3485900"/>
                <a:ext cx="26625" cy="90875"/>
              </a:xfrm>
              <a:custGeom>
                <a:rect b="b" l="l" r="r" t="t"/>
                <a:pathLst>
                  <a:path extrusionOk="0" h="3635" w="1065">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4"/>
              <p:cNvSpPr/>
              <p:nvPr/>
            </p:nvSpPr>
            <p:spPr>
              <a:xfrm>
                <a:off x="3555350" y="3102875"/>
                <a:ext cx="159450" cy="36275"/>
              </a:xfrm>
              <a:custGeom>
                <a:rect b="b" l="l" r="r" t="t"/>
                <a:pathLst>
                  <a:path extrusionOk="0" h="1451" w="6378">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4"/>
              <p:cNvSpPr/>
              <p:nvPr/>
            </p:nvSpPr>
            <p:spPr>
              <a:xfrm>
                <a:off x="3762750" y="3232900"/>
                <a:ext cx="54100" cy="65825"/>
              </a:xfrm>
              <a:custGeom>
                <a:rect b="b" l="l" r="r" t="t"/>
                <a:pathLst>
                  <a:path extrusionOk="0" h="2633" w="2164">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4"/>
              <p:cNvSpPr/>
              <p:nvPr/>
            </p:nvSpPr>
            <p:spPr>
              <a:xfrm>
                <a:off x="3804975" y="3223000"/>
                <a:ext cx="30500" cy="36100"/>
              </a:xfrm>
              <a:custGeom>
                <a:rect b="b" l="l" r="r" t="t"/>
                <a:pathLst>
                  <a:path extrusionOk="0" h="1444" w="122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25"/>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Usage of HumanEval Dataset</a:t>
            </a:r>
            <a:endParaRPr/>
          </a:p>
        </p:txBody>
      </p:sp>
      <p:sp>
        <p:nvSpPr>
          <p:cNvPr id="970" name="Google Shape;970;p25"/>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971" name="Google Shape;971;p25"/>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
        <p:nvSpPr>
          <p:cNvPr id="972" name="Google Shape;972;p25"/>
          <p:cNvSpPr/>
          <p:nvPr/>
        </p:nvSpPr>
        <p:spPr>
          <a:xfrm>
            <a:off x="7985200" y="4242500"/>
            <a:ext cx="443700" cy="3660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4"/>
                </a:solidFill>
              </a:rPr>
              <a:t>(AI)</a:t>
            </a:r>
            <a:endParaRPr b="1" sz="1200">
              <a:solidFill>
                <a:schemeClr val="accent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cxnSp>
        <p:nvCxnSpPr>
          <p:cNvPr id="977" name="Google Shape;977;p26"/>
          <p:cNvCxnSpPr/>
          <p:nvPr/>
        </p:nvCxnSpPr>
        <p:spPr>
          <a:xfrm>
            <a:off x="3761275" y="2130425"/>
            <a:ext cx="552600" cy="0"/>
          </a:xfrm>
          <a:prstGeom prst="straightConnector1">
            <a:avLst/>
          </a:prstGeom>
          <a:noFill/>
          <a:ln cap="flat" cmpd="sng" w="19050">
            <a:solidFill>
              <a:schemeClr val="dk1"/>
            </a:solidFill>
            <a:prstDash val="solid"/>
            <a:round/>
            <a:headEnd len="med" w="med" type="none"/>
            <a:tailEnd len="med" w="med" type="stealth"/>
          </a:ln>
        </p:spPr>
      </p:cxnSp>
      <p:pic>
        <p:nvPicPr>
          <p:cNvPr id="978" name="Google Shape;978;p26"/>
          <p:cNvPicPr preferRelativeResize="0"/>
          <p:nvPr/>
        </p:nvPicPr>
        <p:blipFill>
          <a:blip r:embed="rId3">
            <a:alphaModFix/>
          </a:blip>
          <a:stretch>
            <a:fillRect/>
          </a:stretch>
        </p:blipFill>
        <p:spPr>
          <a:xfrm>
            <a:off x="1111137" y="0"/>
            <a:ext cx="6217276" cy="2916450"/>
          </a:xfrm>
          <a:prstGeom prst="rect">
            <a:avLst/>
          </a:prstGeom>
          <a:noFill/>
          <a:ln>
            <a:noFill/>
          </a:ln>
        </p:spPr>
      </p:pic>
      <p:pic>
        <p:nvPicPr>
          <p:cNvPr id="979" name="Google Shape;979;p26"/>
          <p:cNvPicPr preferRelativeResize="0"/>
          <p:nvPr/>
        </p:nvPicPr>
        <p:blipFill>
          <a:blip r:embed="rId4">
            <a:alphaModFix/>
          </a:blip>
          <a:stretch>
            <a:fillRect/>
          </a:stretch>
        </p:blipFill>
        <p:spPr>
          <a:xfrm>
            <a:off x="1111125" y="2916450"/>
            <a:ext cx="6217301" cy="1185150"/>
          </a:xfrm>
          <a:prstGeom prst="rect">
            <a:avLst/>
          </a:prstGeom>
          <a:noFill/>
          <a:ln>
            <a:noFill/>
          </a:ln>
        </p:spPr>
      </p:pic>
      <p:pic>
        <p:nvPicPr>
          <p:cNvPr id="980" name="Google Shape;980;p26"/>
          <p:cNvPicPr preferRelativeResize="0"/>
          <p:nvPr/>
        </p:nvPicPr>
        <p:blipFill>
          <a:blip r:embed="rId5">
            <a:alphaModFix/>
          </a:blip>
          <a:stretch>
            <a:fillRect/>
          </a:stretch>
        </p:blipFill>
        <p:spPr>
          <a:xfrm>
            <a:off x="1077525" y="3966750"/>
            <a:ext cx="6217300" cy="94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